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20104100" cy="15081250"/>
  <p:notesSz cx="20104100" cy="1508125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2A977A2-D61A-E844-81CD-56C9DBE9F4D6}" v="1" dt="2025-05-16T16:50:43.623"/>
  </p1510:revLst>
</p1510:revInfo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726"/>
  </p:normalViewPr>
  <p:slideViewPr>
    <p:cSldViewPr>
      <p:cViewPr>
        <p:scale>
          <a:sx n="80" d="100"/>
          <a:sy n="80" d="100"/>
        </p:scale>
        <p:origin x="248" y="-200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edro Matos" userId="5b84f5b3-3e7d-4d30-9daa-89a20394d4a4" providerId="ADAL" clId="{62A977A2-D61A-E844-81CD-56C9DBE9F4D6}"/>
    <pc:docChg chg="modSld">
      <pc:chgData name="Pedro Matos" userId="5b84f5b3-3e7d-4d30-9daa-89a20394d4a4" providerId="ADAL" clId="{62A977A2-D61A-E844-81CD-56C9DBE9F4D6}" dt="2025-05-16T16:52:45.814" v="175" actId="20577"/>
      <pc:docMkLst>
        <pc:docMk/>
      </pc:docMkLst>
      <pc:sldChg chg="modSp mod">
        <pc:chgData name="Pedro Matos" userId="5b84f5b3-3e7d-4d30-9daa-89a20394d4a4" providerId="ADAL" clId="{62A977A2-D61A-E844-81CD-56C9DBE9F4D6}" dt="2025-05-16T16:52:45.814" v="175" actId="20577"/>
        <pc:sldMkLst>
          <pc:docMk/>
          <pc:sldMk cId="0" sldId="256"/>
        </pc:sldMkLst>
        <pc:spChg chg="mod">
          <ac:chgData name="Pedro Matos" userId="5b84f5b3-3e7d-4d30-9daa-89a20394d4a4" providerId="ADAL" clId="{62A977A2-D61A-E844-81CD-56C9DBE9F4D6}" dt="2025-05-16T16:46:35.289" v="7" actId="20577"/>
          <ac:spMkLst>
            <pc:docMk/>
            <pc:sldMk cId="0" sldId="256"/>
            <ac:spMk id="2" creationId="{00000000-0000-0000-0000-000000000000}"/>
          </ac:spMkLst>
        </pc:spChg>
        <pc:spChg chg="mod">
          <ac:chgData name="Pedro Matos" userId="5b84f5b3-3e7d-4d30-9daa-89a20394d4a4" providerId="ADAL" clId="{62A977A2-D61A-E844-81CD-56C9DBE9F4D6}" dt="2025-05-16T16:52:45.814" v="175" actId="20577"/>
          <ac:spMkLst>
            <pc:docMk/>
            <pc:sldMk cId="0" sldId="256"/>
            <ac:spMk id="3" creationId="{00000000-0000-0000-0000-000000000000}"/>
          </ac:spMkLst>
        </pc:spChg>
        <pc:spChg chg="mod">
          <ac:chgData name="Pedro Matos" userId="5b84f5b3-3e7d-4d30-9daa-89a20394d4a4" providerId="ADAL" clId="{62A977A2-D61A-E844-81CD-56C9DBE9F4D6}" dt="2025-05-16T16:47:58.302" v="94" actId="20577"/>
          <ac:spMkLst>
            <pc:docMk/>
            <pc:sldMk cId="0" sldId="256"/>
            <ac:spMk id="4" creationId="{00000000-0000-0000-0000-000000000000}"/>
          </ac:spMkLst>
        </pc:spChg>
        <pc:spChg chg="mod">
          <ac:chgData name="Pedro Matos" userId="5b84f5b3-3e7d-4d30-9daa-89a20394d4a4" providerId="ADAL" clId="{62A977A2-D61A-E844-81CD-56C9DBE9F4D6}" dt="2025-05-16T16:46:49.361" v="21" actId="20577"/>
          <ac:spMkLst>
            <pc:docMk/>
            <pc:sldMk cId="0" sldId="256"/>
            <ac:spMk id="6" creationId="{00000000-0000-0000-0000-000000000000}"/>
          </ac:spMkLst>
        </pc:spChg>
        <pc:spChg chg="mod">
          <ac:chgData name="Pedro Matos" userId="5b84f5b3-3e7d-4d30-9daa-89a20394d4a4" providerId="ADAL" clId="{62A977A2-D61A-E844-81CD-56C9DBE9F4D6}" dt="2025-05-16T16:47:12.570" v="44" actId="20577"/>
          <ac:spMkLst>
            <pc:docMk/>
            <pc:sldMk cId="0" sldId="256"/>
            <ac:spMk id="8" creationId="{00000000-0000-0000-0000-000000000000}"/>
          </ac:spMkLst>
        </pc:spChg>
        <pc:spChg chg="mod">
          <ac:chgData name="Pedro Matos" userId="5b84f5b3-3e7d-4d30-9daa-89a20394d4a4" providerId="ADAL" clId="{62A977A2-D61A-E844-81CD-56C9DBE9F4D6}" dt="2025-05-16T16:47:37.622" v="69" actId="20577"/>
          <ac:spMkLst>
            <pc:docMk/>
            <pc:sldMk cId="0" sldId="256"/>
            <ac:spMk id="9" creationId="{00000000-0000-0000-0000-000000000000}"/>
          </ac:spMkLst>
        </pc:spChg>
        <pc:picChg chg="mod">
          <ac:chgData name="Pedro Matos" userId="5b84f5b3-3e7d-4d30-9daa-89a20394d4a4" providerId="ADAL" clId="{62A977A2-D61A-E844-81CD-56C9DBE9F4D6}" dt="2025-05-16T16:50:54.229" v="107" actId="1036"/>
          <ac:picMkLst>
            <pc:docMk/>
            <pc:sldMk cId="0" sldId="256"/>
            <ac:picMk id="14" creationId="{27C07740-54CD-A528-124A-2B4F0ECDCC61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507807" y="4675187"/>
            <a:ext cx="17088486" cy="31670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2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3015615" y="8445500"/>
            <a:ext cx="14072870" cy="37703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5/16/25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5/16/25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1005205" y="3468687"/>
            <a:ext cx="8745284" cy="99536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10353611" y="3468687"/>
            <a:ext cx="8745284" cy="99536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5/16/25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5/16/25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5/16/25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788172" y="2283914"/>
            <a:ext cx="14527755" cy="6394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2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005205" y="3468687"/>
            <a:ext cx="18093690" cy="99536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6835394" y="14025563"/>
            <a:ext cx="6433312" cy="7540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1005205" y="14025563"/>
            <a:ext cx="4623943" cy="7540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5/16/25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4474953" y="14025563"/>
            <a:ext cx="4623943" cy="7540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3335">
              <a:lnSpc>
                <a:spcPct val="100000"/>
              </a:lnSpc>
              <a:spcBef>
                <a:spcPts val="125"/>
              </a:spcBef>
            </a:pPr>
            <a:r>
              <a:rPr sz="4000" dirty="0"/>
              <a:t>T</a:t>
            </a:r>
            <a:r>
              <a:rPr dirty="0"/>
              <a:t>ITLE</a:t>
            </a:r>
            <a:r>
              <a:rPr spc="220" dirty="0"/>
              <a:t> </a:t>
            </a:r>
            <a:r>
              <a:rPr dirty="0"/>
              <a:t>OF</a:t>
            </a:r>
            <a:r>
              <a:rPr spc="215" dirty="0"/>
              <a:t> </a:t>
            </a:r>
            <a:r>
              <a:rPr sz="4000" dirty="0"/>
              <a:t>P</a:t>
            </a:r>
            <a:r>
              <a:rPr dirty="0"/>
              <a:t>OSTER</a:t>
            </a:r>
            <a:r>
              <a:rPr spc="5" dirty="0"/>
              <a:t> </a:t>
            </a:r>
            <a:r>
              <a:rPr sz="4000" dirty="0"/>
              <a:t>A</a:t>
            </a:r>
            <a:r>
              <a:rPr dirty="0"/>
              <a:t>RIAL</a:t>
            </a:r>
            <a:r>
              <a:rPr spc="105" dirty="0"/>
              <a:t> </a:t>
            </a:r>
            <a:r>
              <a:rPr lang="en-US" sz="4000" spc="105" dirty="0"/>
              <a:t>40</a:t>
            </a:r>
            <a:r>
              <a:rPr sz="4000" spc="15" dirty="0"/>
              <a:t> </a:t>
            </a:r>
            <a:r>
              <a:rPr dirty="0"/>
              <a:t>P</a:t>
            </a:r>
            <a:r>
              <a:rPr lang="en-US" dirty="0"/>
              <a:t>X</a:t>
            </a:r>
            <a:r>
              <a:rPr spc="160" dirty="0"/>
              <a:t> </a:t>
            </a:r>
            <a:r>
              <a:rPr sz="4000" dirty="0"/>
              <a:t>C</a:t>
            </a:r>
            <a:r>
              <a:rPr dirty="0"/>
              <a:t>ENTERED</a:t>
            </a:r>
            <a:r>
              <a:rPr spc="220" dirty="0"/>
              <a:t> </a:t>
            </a:r>
            <a:r>
              <a:rPr dirty="0"/>
              <a:t>ON</a:t>
            </a:r>
            <a:r>
              <a:rPr spc="220" dirty="0"/>
              <a:t> </a:t>
            </a:r>
            <a:r>
              <a:rPr sz="4000" dirty="0"/>
              <a:t>P</a:t>
            </a:r>
            <a:r>
              <a:rPr dirty="0"/>
              <a:t>OSTER</a:t>
            </a:r>
            <a:r>
              <a:rPr spc="220" dirty="0"/>
              <a:t> </a:t>
            </a:r>
            <a:r>
              <a:rPr sz="4000" dirty="0"/>
              <a:t>S</a:t>
            </a:r>
            <a:r>
              <a:rPr dirty="0"/>
              <a:t>MALL</a:t>
            </a:r>
            <a:r>
              <a:rPr spc="105" dirty="0"/>
              <a:t> </a:t>
            </a:r>
            <a:r>
              <a:rPr sz="4000" spc="-20" dirty="0"/>
              <a:t>C</a:t>
            </a:r>
            <a:r>
              <a:rPr spc="-20" dirty="0"/>
              <a:t>APS</a:t>
            </a:r>
            <a:endParaRPr sz="4000" dirty="0"/>
          </a:p>
        </p:txBody>
      </p:sp>
      <p:sp>
        <p:nvSpPr>
          <p:cNvPr id="3" name="object 3"/>
          <p:cNvSpPr txBox="1"/>
          <p:nvPr/>
        </p:nvSpPr>
        <p:spPr>
          <a:xfrm>
            <a:off x="238600" y="14661895"/>
            <a:ext cx="6155849" cy="237885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lang="en-US" sz="1450" dirty="0">
                <a:latin typeface="Arial"/>
                <a:cs typeface="Arial"/>
              </a:rPr>
              <a:t>©</a:t>
            </a:r>
            <a:r>
              <a:rPr sz="1450" dirty="0">
                <a:latin typeface="Arial"/>
                <a:cs typeface="Arial"/>
              </a:rPr>
              <a:t>20</a:t>
            </a:r>
            <a:r>
              <a:rPr lang="en-US" sz="1450" dirty="0">
                <a:latin typeface="Arial"/>
                <a:cs typeface="Arial"/>
              </a:rPr>
              <a:t>26</a:t>
            </a:r>
            <a:r>
              <a:rPr sz="1450" spc="10" dirty="0">
                <a:latin typeface="Arial"/>
                <a:cs typeface="Arial"/>
              </a:rPr>
              <a:t> </a:t>
            </a:r>
            <a:r>
              <a:rPr lang="en-US" sz="1450" dirty="0">
                <a:latin typeface="Arial"/>
                <a:cs typeface="Arial"/>
              </a:rPr>
              <a:t>SPE-Inspiring Plastics Professionals ANTEC</a:t>
            </a:r>
            <a:r>
              <a:rPr lang="en-US" sz="1450" baseline="30000" dirty="0">
                <a:latin typeface="Arial"/>
                <a:cs typeface="Arial"/>
              </a:rPr>
              <a:t>®</a:t>
            </a:r>
            <a:r>
              <a:rPr sz="1450" spc="5" dirty="0">
                <a:latin typeface="Arial"/>
                <a:cs typeface="Arial"/>
              </a:rPr>
              <a:t> </a:t>
            </a:r>
            <a:r>
              <a:rPr sz="1450" spc="-10" dirty="0">
                <a:latin typeface="Arial"/>
                <a:cs typeface="Arial"/>
              </a:rPr>
              <a:t>Conference</a:t>
            </a:r>
            <a:endParaRPr sz="1450" dirty="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09417" y="3769518"/>
            <a:ext cx="6701790" cy="5604932"/>
          </a:xfrm>
          <a:prstGeom prst="rect">
            <a:avLst/>
          </a:prstGeom>
          <a:ln w="4362">
            <a:solidFill>
              <a:srgbClr val="4F81BC"/>
            </a:solidFill>
          </a:ln>
        </p:spPr>
        <p:txBody>
          <a:bodyPr vert="horz" wrap="square" lIns="0" tIns="97155" rIns="0" bIns="0" rtlCol="0">
            <a:spAutoFit/>
          </a:bodyPr>
          <a:lstStyle/>
          <a:p>
            <a:pPr marL="200660">
              <a:lnSpc>
                <a:spcPct val="100000"/>
              </a:lnSpc>
              <a:spcBef>
                <a:spcPts val="765"/>
              </a:spcBef>
            </a:pPr>
            <a:r>
              <a:rPr sz="1450" spc="-20" dirty="0">
                <a:latin typeface="Arial"/>
                <a:cs typeface="Arial"/>
              </a:rPr>
              <a:t>Text</a:t>
            </a:r>
            <a:r>
              <a:rPr sz="1450" dirty="0">
                <a:latin typeface="Arial"/>
                <a:cs typeface="Arial"/>
              </a:rPr>
              <a:t> Box</a:t>
            </a:r>
            <a:r>
              <a:rPr sz="1450" spc="5" dirty="0">
                <a:latin typeface="Arial"/>
                <a:cs typeface="Arial"/>
              </a:rPr>
              <a:t> </a:t>
            </a:r>
            <a:r>
              <a:rPr sz="1450" dirty="0">
                <a:latin typeface="Arial"/>
                <a:cs typeface="Arial"/>
              </a:rPr>
              <a:t>1</a:t>
            </a:r>
            <a:r>
              <a:rPr sz="1450" spc="415" dirty="0">
                <a:latin typeface="Arial"/>
                <a:cs typeface="Arial"/>
              </a:rPr>
              <a:t> </a:t>
            </a:r>
            <a:r>
              <a:rPr sz="1450" dirty="0">
                <a:latin typeface="Arial"/>
                <a:cs typeface="Arial"/>
              </a:rPr>
              <a:t>16</a:t>
            </a:r>
            <a:r>
              <a:rPr sz="1450" spc="5" dirty="0">
                <a:latin typeface="Arial"/>
                <a:cs typeface="Arial"/>
              </a:rPr>
              <a:t> </a:t>
            </a:r>
            <a:r>
              <a:rPr sz="1450" dirty="0">
                <a:latin typeface="Arial"/>
                <a:cs typeface="Arial"/>
              </a:rPr>
              <a:t>inches</a:t>
            </a:r>
            <a:r>
              <a:rPr sz="1450" spc="5" dirty="0">
                <a:latin typeface="Arial"/>
                <a:cs typeface="Arial"/>
              </a:rPr>
              <a:t> </a:t>
            </a:r>
            <a:r>
              <a:rPr sz="1450" dirty="0">
                <a:latin typeface="Arial"/>
                <a:cs typeface="Arial"/>
              </a:rPr>
              <a:t>wide</a:t>
            </a:r>
            <a:r>
              <a:rPr sz="1450" spc="5" dirty="0">
                <a:latin typeface="Arial"/>
                <a:cs typeface="Arial"/>
              </a:rPr>
              <a:t> </a:t>
            </a:r>
            <a:r>
              <a:rPr sz="1450" dirty="0">
                <a:latin typeface="Arial"/>
                <a:cs typeface="Arial"/>
              </a:rPr>
              <a:t>½</a:t>
            </a:r>
            <a:r>
              <a:rPr sz="1450" spc="10" dirty="0">
                <a:latin typeface="Arial"/>
                <a:cs typeface="Arial"/>
              </a:rPr>
              <a:t> </a:t>
            </a:r>
            <a:r>
              <a:rPr sz="1450" dirty="0">
                <a:latin typeface="Arial"/>
                <a:cs typeface="Arial"/>
              </a:rPr>
              <a:t>inch</a:t>
            </a:r>
            <a:r>
              <a:rPr sz="1450" spc="5" dirty="0">
                <a:latin typeface="Arial"/>
                <a:cs typeface="Arial"/>
              </a:rPr>
              <a:t> </a:t>
            </a:r>
            <a:r>
              <a:rPr sz="1450" dirty="0">
                <a:latin typeface="Arial"/>
                <a:cs typeface="Arial"/>
              </a:rPr>
              <a:t>from left</a:t>
            </a:r>
            <a:r>
              <a:rPr sz="1450" spc="10" dirty="0">
                <a:latin typeface="Arial"/>
                <a:cs typeface="Arial"/>
              </a:rPr>
              <a:t> </a:t>
            </a:r>
            <a:r>
              <a:rPr sz="1450" spc="-20" dirty="0">
                <a:latin typeface="Arial"/>
                <a:cs typeface="Arial"/>
              </a:rPr>
              <a:t>edge</a:t>
            </a:r>
            <a:endParaRPr sz="145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2150" dirty="0">
              <a:latin typeface="Arial"/>
              <a:cs typeface="Arial"/>
            </a:endParaRPr>
          </a:p>
          <a:p>
            <a:pPr marL="200660">
              <a:lnSpc>
                <a:spcPct val="100000"/>
              </a:lnSpc>
            </a:pPr>
            <a:r>
              <a:rPr sz="1450" b="1" dirty="0">
                <a:latin typeface="Arial"/>
                <a:cs typeface="Arial"/>
              </a:rPr>
              <a:t>HEADERS</a:t>
            </a:r>
            <a:r>
              <a:rPr sz="1450" b="1" spc="25" dirty="0">
                <a:latin typeface="Arial"/>
                <a:cs typeface="Arial"/>
              </a:rPr>
              <a:t> </a:t>
            </a:r>
            <a:r>
              <a:rPr sz="1450" b="1" dirty="0">
                <a:latin typeface="Arial"/>
                <a:cs typeface="Arial"/>
              </a:rPr>
              <a:t>IN</a:t>
            </a:r>
            <a:r>
              <a:rPr sz="1450" b="1" spc="35" dirty="0">
                <a:latin typeface="Arial"/>
                <a:cs typeface="Arial"/>
              </a:rPr>
              <a:t> </a:t>
            </a:r>
            <a:r>
              <a:rPr sz="1450" b="1" dirty="0">
                <a:latin typeface="Arial"/>
                <a:cs typeface="Arial"/>
              </a:rPr>
              <a:t>BOLD</a:t>
            </a:r>
            <a:r>
              <a:rPr sz="1450" b="1" spc="-40" dirty="0">
                <a:latin typeface="Arial"/>
                <a:cs typeface="Arial"/>
              </a:rPr>
              <a:t> </a:t>
            </a:r>
            <a:r>
              <a:rPr sz="1450" b="1" dirty="0">
                <a:latin typeface="Arial"/>
                <a:cs typeface="Arial"/>
              </a:rPr>
              <a:t>ARIAL </a:t>
            </a:r>
            <a:r>
              <a:rPr lang="en-US" sz="1450" b="1" dirty="0">
                <a:latin typeface="Arial"/>
                <a:cs typeface="Arial"/>
              </a:rPr>
              <a:t>14.5 </a:t>
            </a:r>
            <a:r>
              <a:rPr lang="en-US" sz="1450" b="1" dirty="0" err="1">
                <a:latin typeface="Arial"/>
                <a:cs typeface="Arial"/>
              </a:rPr>
              <a:t>px</a:t>
            </a:r>
            <a:r>
              <a:rPr sz="1450" b="1" spc="35" dirty="0">
                <a:latin typeface="Arial"/>
                <a:cs typeface="Arial"/>
              </a:rPr>
              <a:t> </a:t>
            </a:r>
            <a:r>
              <a:rPr sz="1450" b="1" dirty="0">
                <a:latin typeface="Arial"/>
                <a:cs typeface="Arial"/>
              </a:rPr>
              <a:t>FONT</a:t>
            </a:r>
            <a:r>
              <a:rPr sz="1450" b="1" spc="20" dirty="0">
                <a:latin typeface="Arial"/>
                <a:cs typeface="Arial"/>
              </a:rPr>
              <a:t> </a:t>
            </a:r>
            <a:r>
              <a:rPr sz="1450" b="1" dirty="0">
                <a:latin typeface="Arial"/>
                <a:cs typeface="Arial"/>
              </a:rPr>
              <a:t>SMALL </a:t>
            </a:r>
            <a:r>
              <a:rPr sz="1450" b="1" spc="-20" dirty="0">
                <a:latin typeface="Arial"/>
                <a:cs typeface="Arial"/>
              </a:rPr>
              <a:t>CAPS</a:t>
            </a:r>
            <a:endParaRPr sz="1450" dirty="0">
              <a:latin typeface="Arial"/>
              <a:cs typeface="Arial"/>
            </a:endParaRPr>
          </a:p>
          <a:p>
            <a:pPr marL="994410" marR="225425" indent="-462915">
              <a:lnSpc>
                <a:spcPct val="121300"/>
              </a:lnSpc>
            </a:pPr>
            <a:r>
              <a:rPr sz="1450" b="1" dirty="0">
                <a:latin typeface="Arial"/>
                <a:cs typeface="Arial"/>
              </a:rPr>
              <a:t>possible header</a:t>
            </a:r>
            <a:r>
              <a:rPr sz="1450" b="1" spc="25" dirty="0">
                <a:latin typeface="Arial"/>
                <a:cs typeface="Arial"/>
              </a:rPr>
              <a:t> </a:t>
            </a:r>
            <a:r>
              <a:rPr sz="1450" b="1" dirty="0">
                <a:latin typeface="Arial"/>
                <a:cs typeface="Arial"/>
              </a:rPr>
              <a:t>sections</a:t>
            </a:r>
            <a:r>
              <a:rPr sz="1450" b="1" spc="10" dirty="0">
                <a:latin typeface="Arial"/>
                <a:cs typeface="Arial"/>
              </a:rPr>
              <a:t> </a:t>
            </a:r>
            <a:r>
              <a:rPr sz="1450" b="1" dirty="0">
                <a:latin typeface="Arial"/>
                <a:cs typeface="Arial"/>
              </a:rPr>
              <a:t>(but</a:t>
            </a:r>
            <a:r>
              <a:rPr sz="1450" b="1" spc="10" dirty="0">
                <a:latin typeface="Arial"/>
                <a:cs typeface="Arial"/>
              </a:rPr>
              <a:t> </a:t>
            </a:r>
            <a:r>
              <a:rPr sz="1450" b="1" dirty="0">
                <a:latin typeface="Arial"/>
                <a:cs typeface="Arial"/>
              </a:rPr>
              <a:t>author</a:t>
            </a:r>
            <a:r>
              <a:rPr sz="1450" b="1" spc="10" dirty="0">
                <a:latin typeface="Arial"/>
                <a:cs typeface="Arial"/>
              </a:rPr>
              <a:t> </a:t>
            </a:r>
            <a:r>
              <a:rPr sz="1450" b="1" dirty="0">
                <a:latin typeface="Arial"/>
                <a:cs typeface="Arial"/>
              </a:rPr>
              <a:t>will</a:t>
            </a:r>
            <a:r>
              <a:rPr sz="1450" b="1" spc="15" dirty="0">
                <a:latin typeface="Arial"/>
                <a:cs typeface="Arial"/>
              </a:rPr>
              <a:t> </a:t>
            </a:r>
            <a:r>
              <a:rPr sz="1450" b="1" dirty="0">
                <a:latin typeface="Arial"/>
                <a:cs typeface="Arial"/>
              </a:rPr>
              <a:t>select</a:t>
            </a:r>
            <a:r>
              <a:rPr sz="1450" b="1" spc="25" dirty="0">
                <a:latin typeface="Arial"/>
                <a:cs typeface="Arial"/>
              </a:rPr>
              <a:t> </a:t>
            </a:r>
            <a:r>
              <a:rPr sz="1450" b="1" dirty="0">
                <a:latin typeface="Arial"/>
                <a:cs typeface="Arial"/>
              </a:rPr>
              <a:t>based</a:t>
            </a:r>
            <a:r>
              <a:rPr sz="1450" b="1" spc="15" dirty="0">
                <a:latin typeface="Arial"/>
                <a:cs typeface="Arial"/>
              </a:rPr>
              <a:t> </a:t>
            </a:r>
            <a:r>
              <a:rPr sz="1450" b="1" dirty="0">
                <a:latin typeface="Arial"/>
                <a:cs typeface="Arial"/>
              </a:rPr>
              <a:t>on</a:t>
            </a:r>
            <a:r>
              <a:rPr sz="1450" b="1" spc="15" dirty="0">
                <a:latin typeface="Arial"/>
                <a:cs typeface="Arial"/>
              </a:rPr>
              <a:t> </a:t>
            </a:r>
            <a:r>
              <a:rPr sz="1450" b="1" spc="-10" dirty="0">
                <a:latin typeface="Arial"/>
                <a:cs typeface="Arial"/>
              </a:rPr>
              <a:t>research) </a:t>
            </a:r>
            <a:r>
              <a:rPr sz="1450" b="1" dirty="0">
                <a:latin typeface="Arial"/>
                <a:cs typeface="Arial"/>
              </a:rPr>
              <a:t>INTRODUCTION</a:t>
            </a:r>
            <a:r>
              <a:rPr sz="1450" b="1" spc="40" dirty="0">
                <a:latin typeface="Arial"/>
                <a:cs typeface="Arial"/>
              </a:rPr>
              <a:t> </a:t>
            </a:r>
            <a:r>
              <a:rPr sz="1450" b="1" dirty="0">
                <a:latin typeface="Arial"/>
                <a:cs typeface="Arial"/>
              </a:rPr>
              <a:t>(OR</a:t>
            </a:r>
            <a:r>
              <a:rPr sz="1450" b="1" spc="45" dirty="0">
                <a:latin typeface="Arial"/>
                <a:cs typeface="Arial"/>
              </a:rPr>
              <a:t> </a:t>
            </a:r>
            <a:r>
              <a:rPr sz="1450" b="1" spc="-10" dirty="0">
                <a:latin typeface="Arial"/>
                <a:cs typeface="Arial"/>
              </a:rPr>
              <a:t>BACKGROUND)</a:t>
            </a:r>
            <a:endParaRPr sz="1450" dirty="0">
              <a:latin typeface="Arial"/>
              <a:cs typeface="Arial"/>
            </a:endParaRPr>
          </a:p>
          <a:p>
            <a:pPr marL="994410" marR="1276985">
              <a:lnSpc>
                <a:spcPct val="121300"/>
              </a:lnSpc>
            </a:pPr>
            <a:r>
              <a:rPr sz="1450" b="1" spc="-10" dirty="0">
                <a:latin typeface="Arial"/>
                <a:cs typeface="Arial"/>
              </a:rPr>
              <a:t>STATEMENT </a:t>
            </a:r>
            <a:r>
              <a:rPr sz="1450" b="1" dirty="0">
                <a:latin typeface="Arial"/>
                <a:cs typeface="Arial"/>
              </a:rPr>
              <a:t>OF</a:t>
            </a:r>
            <a:r>
              <a:rPr sz="1450" b="1" spc="-10" dirty="0">
                <a:latin typeface="Arial"/>
                <a:cs typeface="Arial"/>
              </a:rPr>
              <a:t> </a:t>
            </a:r>
            <a:r>
              <a:rPr sz="1450" b="1" dirty="0">
                <a:latin typeface="Arial"/>
                <a:cs typeface="Arial"/>
              </a:rPr>
              <a:t>THEORY</a:t>
            </a:r>
            <a:r>
              <a:rPr sz="1450" b="1" spc="-90" dirty="0">
                <a:latin typeface="Arial"/>
                <a:cs typeface="Arial"/>
              </a:rPr>
              <a:t> </a:t>
            </a:r>
            <a:r>
              <a:rPr sz="1450" b="1" dirty="0">
                <a:latin typeface="Arial"/>
                <a:cs typeface="Arial"/>
              </a:rPr>
              <a:t>AND</a:t>
            </a:r>
            <a:r>
              <a:rPr sz="1450" b="1" spc="-5" dirty="0">
                <a:latin typeface="Arial"/>
                <a:cs typeface="Arial"/>
              </a:rPr>
              <a:t> </a:t>
            </a:r>
            <a:r>
              <a:rPr sz="1450" b="1" spc="-10" dirty="0">
                <a:latin typeface="Arial"/>
                <a:cs typeface="Arial"/>
              </a:rPr>
              <a:t>DEFINITIONS </a:t>
            </a:r>
            <a:r>
              <a:rPr sz="1450" b="1" dirty="0">
                <a:latin typeface="Arial"/>
                <a:cs typeface="Arial"/>
              </a:rPr>
              <a:t>DESCRIPTION</a:t>
            </a:r>
            <a:r>
              <a:rPr sz="1450" b="1" spc="40" dirty="0">
                <a:latin typeface="Arial"/>
                <a:cs typeface="Arial"/>
              </a:rPr>
              <a:t> </a:t>
            </a:r>
            <a:r>
              <a:rPr sz="1450" b="1" dirty="0">
                <a:latin typeface="Arial"/>
                <a:cs typeface="Arial"/>
              </a:rPr>
              <a:t>OF</a:t>
            </a:r>
            <a:r>
              <a:rPr sz="1450" b="1" spc="50" dirty="0">
                <a:latin typeface="Arial"/>
                <a:cs typeface="Arial"/>
              </a:rPr>
              <a:t> </a:t>
            </a:r>
            <a:r>
              <a:rPr sz="1450" b="1" dirty="0">
                <a:latin typeface="Arial"/>
                <a:cs typeface="Arial"/>
              </a:rPr>
              <a:t>EQUIPMENT</a:t>
            </a:r>
            <a:r>
              <a:rPr sz="1450" b="1" spc="-15" dirty="0">
                <a:latin typeface="Arial"/>
                <a:cs typeface="Arial"/>
              </a:rPr>
              <a:t> </a:t>
            </a:r>
            <a:r>
              <a:rPr sz="1450" b="1" dirty="0">
                <a:latin typeface="Arial"/>
                <a:cs typeface="Arial"/>
              </a:rPr>
              <a:t>AND</a:t>
            </a:r>
            <a:r>
              <a:rPr sz="1450" b="1" spc="50" dirty="0">
                <a:latin typeface="Arial"/>
                <a:cs typeface="Arial"/>
              </a:rPr>
              <a:t> </a:t>
            </a:r>
            <a:r>
              <a:rPr sz="1450" b="1" spc="-10" dirty="0">
                <a:latin typeface="Arial"/>
                <a:cs typeface="Arial"/>
              </a:rPr>
              <a:t>PROCESSES </a:t>
            </a:r>
            <a:r>
              <a:rPr sz="1450" b="1" dirty="0">
                <a:latin typeface="Arial"/>
                <a:cs typeface="Arial"/>
              </a:rPr>
              <a:t>APPLICATION</a:t>
            </a:r>
            <a:r>
              <a:rPr sz="1450" b="1" spc="10" dirty="0">
                <a:latin typeface="Arial"/>
                <a:cs typeface="Arial"/>
              </a:rPr>
              <a:t> </a:t>
            </a:r>
            <a:r>
              <a:rPr sz="1450" b="1" dirty="0">
                <a:latin typeface="Arial"/>
                <a:cs typeface="Arial"/>
              </a:rPr>
              <a:t>OF</a:t>
            </a:r>
            <a:r>
              <a:rPr sz="1450" b="1" spc="15" dirty="0">
                <a:latin typeface="Arial"/>
                <a:cs typeface="Arial"/>
              </a:rPr>
              <a:t> </a:t>
            </a:r>
            <a:r>
              <a:rPr sz="1450" b="1" dirty="0">
                <a:latin typeface="Arial"/>
                <a:cs typeface="Arial"/>
              </a:rPr>
              <a:t>EQUIPMENT</a:t>
            </a:r>
            <a:r>
              <a:rPr sz="1450" b="1" spc="-35" dirty="0">
                <a:latin typeface="Arial"/>
                <a:cs typeface="Arial"/>
              </a:rPr>
              <a:t> </a:t>
            </a:r>
            <a:r>
              <a:rPr sz="1450" b="1" dirty="0">
                <a:latin typeface="Arial"/>
                <a:cs typeface="Arial"/>
              </a:rPr>
              <a:t>AND</a:t>
            </a:r>
            <a:r>
              <a:rPr sz="1450" b="1" spc="20" dirty="0">
                <a:latin typeface="Arial"/>
                <a:cs typeface="Arial"/>
              </a:rPr>
              <a:t> </a:t>
            </a:r>
            <a:r>
              <a:rPr sz="1450" b="1" spc="-10" dirty="0">
                <a:latin typeface="Arial"/>
                <a:cs typeface="Arial"/>
              </a:rPr>
              <a:t>PROCESSES PRESENTATION</a:t>
            </a:r>
            <a:r>
              <a:rPr sz="1450" b="1" spc="5" dirty="0">
                <a:latin typeface="Arial"/>
                <a:cs typeface="Arial"/>
              </a:rPr>
              <a:t> </a:t>
            </a:r>
            <a:r>
              <a:rPr sz="1450" b="1" dirty="0">
                <a:latin typeface="Arial"/>
                <a:cs typeface="Arial"/>
              </a:rPr>
              <a:t>OF</a:t>
            </a:r>
            <a:r>
              <a:rPr sz="1450" b="1" spc="15" dirty="0">
                <a:latin typeface="Arial"/>
                <a:cs typeface="Arial"/>
              </a:rPr>
              <a:t> </a:t>
            </a:r>
            <a:r>
              <a:rPr sz="1450" b="1" spc="-50" dirty="0">
                <a:latin typeface="Arial"/>
                <a:cs typeface="Arial"/>
              </a:rPr>
              <a:t>DATA</a:t>
            </a:r>
            <a:r>
              <a:rPr sz="1450" b="1" spc="-100" dirty="0">
                <a:latin typeface="Arial"/>
                <a:cs typeface="Arial"/>
              </a:rPr>
              <a:t> </a:t>
            </a:r>
            <a:r>
              <a:rPr sz="1450" b="1" dirty="0">
                <a:latin typeface="Arial"/>
                <a:cs typeface="Arial"/>
              </a:rPr>
              <a:t>AND</a:t>
            </a:r>
            <a:r>
              <a:rPr sz="1450" b="1" spc="15" dirty="0">
                <a:latin typeface="Arial"/>
                <a:cs typeface="Arial"/>
              </a:rPr>
              <a:t> </a:t>
            </a:r>
            <a:r>
              <a:rPr sz="1450" b="1" spc="-10" dirty="0">
                <a:latin typeface="Arial"/>
                <a:cs typeface="Arial"/>
              </a:rPr>
              <a:t>RESULTS INTERPRETATION</a:t>
            </a:r>
            <a:r>
              <a:rPr sz="1450" b="1" spc="5" dirty="0">
                <a:latin typeface="Arial"/>
                <a:cs typeface="Arial"/>
              </a:rPr>
              <a:t> </a:t>
            </a:r>
            <a:r>
              <a:rPr sz="1450" b="1" dirty="0">
                <a:latin typeface="Arial"/>
                <a:cs typeface="Arial"/>
              </a:rPr>
              <a:t>OF</a:t>
            </a:r>
            <a:r>
              <a:rPr sz="1450" b="1" spc="15" dirty="0">
                <a:latin typeface="Arial"/>
                <a:cs typeface="Arial"/>
              </a:rPr>
              <a:t> </a:t>
            </a:r>
            <a:r>
              <a:rPr sz="1450" b="1" spc="-20" dirty="0">
                <a:latin typeface="Arial"/>
                <a:cs typeface="Arial"/>
              </a:rPr>
              <a:t>DATA</a:t>
            </a:r>
            <a:endParaRPr sz="1450" dirty="0">
              <a:latin typeface="Arial"/>
              <a:cs typeface="Arial"/>
            </a:endParaRPr>
          </a:p>
          <a:p>
            <a:pPr marL="994410" marR="3669029">
              <a:lnSpc>
                <a:spcPct val="121300"/>
              </a:lnSpc>
            </a:pPr>
            <a:r>
              <a:rPr sz="1450" b="1" spc="-10" dirty="0">
                <a:latin typeface="Arial"/>
                <a:cs typeface="Arial"/>
              </a:rPr>
              <a:t>CONCLUSIONS REFERENCES ACKNOWLEDGMENTS</a:t>
            </a:r>
            <a:endParaRPr sz="145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2050" dirty="0">
              <a:latin typeface="Arial"/>
              <a:cs typeface="Arial"/>
            </a:endParaRPr>
          </a:p>
          <a:p>
            <a:pPr marL="200660" marR="3074670">
              <a:lnSpc>
                <a:spcPct val="246200"/>
              </a:lnSpc>
            </a:pPr>
            <a:r>
              <a:rPr sz="1250" dirty="0">
                <a:latin typeface="Arial"/>
                <a:cs typeface="Arial"/>
              </a:rPr>
              <a:t>Body</a:t>
            </a:r>
            <a:r>
              <a:rPr sz="1250" spc="50" dirty="0">
                <a:latin typeface="Arial"/>
                <a:cs typeface="Arial"/>
              </a:rPr>
              <a:t> </a:t>
            </a:r>
            <a:r>
              <a:rPr sz="1250" dirty="0">
                <a:latin typeface="Arial"/>
                <a:cs typeface="Arial"/>
              </a:rPr>
              <a:t>text</a:t>
            </a:r>
            <a:r>
              <a:rPr sz="1250" spc="50" dirty="0">
                <a:latin typeface="Arial"/>
                <a:cs typeface="Arial"/>
              </a:rPr>
              <a:t> </a:t>
            </a:r>
            <a:r>
              <a:rPr sz="1250" dirty="0">
                <a:latin typeface="Arial"/>
                <a:cs typeface="Arial"/>
              </a:rPr>
              <a:t>in</a:t>
            </a:r>
            <a:r>
              <a:rPr sz="1250" spc="-20" dirty="0">
                <a:latin typeface="Arial"/>
                <a:cs typeface="Arial"/>
              </a:rPr>
              <a:t> </a:t>
            </a:r>
            <a:r>
              <a:rPr sz="1250" dirty="0">
                <a:latin typeface="Arial"/>
                <a:cs typeface="Arial"/>
              </a:rPr>
              <a:t>Arial</a:t>
            </a:r>
            <a:r>
              <a:rPr sz="1250" spc="55" dirty="0">
                <a:latin typeface="Arial"/>
                <a:cs typeface="Arial"/>
              </a:rPr>
              <a:t> </a:t>
            </a:r>
            <a:r>
              <a:rPr lang="en-US" sz="1250" spc="55" dirty="0">
                <a:latin typeface="Arial"/>
                <a:cs typeface="Arial"/>
              </a:rPr>
              <a:t>12.5</a:t>
            </a:r>
            <a:r>
              <a:rPr sz="1250" spc="50" dirty="0">
                <a:latin typeface="Arial"/>
                <a:cs typeface="Arial"/>
              </a:rPr>
              <a:t> </a:t>
            </a:r>
            <a:r>
              <a:rPr lang="en-US" sz="1250" spc="50" dirty="0" err="1">
                <a:latin typeface="Arial"/>
                <a:cs typeface="Arial"/>
              </a:rPr>
              <a:t>px</a:t>
            </a:r>
            <a:r>
              <a:rPr sz="1250" spc="55" dirty="0">
                <a:latin typeface="Arial"/>
                <a:cs typeface="Arial"/>
              </a:rPr>
              <a:t> </a:t>
            </a:r>
            <a:r>
              <a:rPr sz="1250" dirty="0">
                <a:latin typeface="Arial"/>
                <a:cs typeface="Arial"/>
              </a:rPr>
              <a:t>font,</a:t>
            </a:r>
            <a:r>
              <a:rPr sz="1250" spc="40" dirty="0">
                <a:latin typeface="Arial"/>
                <a:cs typeface="Arial"/>
              </a:rPr>
              <a:t> </a:t>
            </a:r>
            <a:r>
              <a:rPr sz="1250" dirty="0">
                <a:latin typeface="Arial"/>
                <a:cs typeface="Arial"/>
              </a:rPr>
              <a:t>upper</a:t>
            </a:r>
            <a:r>
              <a:rPr sz="1250" spc="60" dirty="0">
                <a:latin typeface="Arial"/>
                <a:cs typeface="Arial"/>
              </a:rPr>
              <a:t> </a:t>
            </a:r>
            <a:r>
              <a:rPr sz="1250" dirty="0">
                <a:latin typeface="Arial"/>
                <a:cs typeface="Arial"/>
              </a:rPr>
              <a:t>and</a:t>
            </a:r>
            <a:r>
              <a:rPr sz="1250" spc="55" dirty="0">
                <a:latin typeface="Arial"/>
                <a:cs typeface="Arial"/>
              </a:rPr>
              <a:t> </a:t>
            </a:r>
            <a:r>
              <a:rPr sz="1250" spc="-10" dirty="0">
                <a:latin typeface="Arial"/>
                <a:cs typeface="Arial"/>
              </a:rPr>
              <a:t>lower </a:t>
            </a:r>
            <a:r>
              <a:rPr sz="1250" dirty="0">
                <a:latin typeface="Arial"/>
                <a:cs typeface="Arial"/>
              </a:rPr>
              <a:t>All</a:t>
            </a:r>
            <a:r>
              <a:rPr sz="1250" spc="45" dirty="0">
                <a:latin typeface="Arial"/>
                <a:cs typeface="Arial"/>
              </a:rPr>
              <a:t> </a:t>
            </a:r>
            <a:r>
              <a:rPr sz="1250" dirty="0">
                <a:latin typeface="Arial"/>
                <a:cs typeface="Arial"/>
              </a:rPr>
              <a:t>text</a:t>
            </a:r>
            <a:r>
              <a:rPr sz="1250" spc="40" dirty="0">
                <a:latin typeface="Arial"/>
                <a:cs typeface="Arial"/>
              </a:rPr>
              <a:t> </a:t>
            </a:r>
            <a:r>
              <a:rPr sz="1250" dirty="0">
                <a:latin typeface="Arial"/>
                <a:cs typeface="Arial"/>
              </a:rPr>
              <a:t>fully</a:t>
            </a:r>
            <a:r>
              <a:rPr sz="1250" spc="40" dirty="0">
                <a:latin typeface="Arial"/>
                <a:cs typeface="Arial"/>
              </a:rPr>
              <a:t> </a:t>
            </a:r>
            <a:r>
              <a:rPr sz="1250" spc="-10" dirty="0">
                <a:latin typeface="Arial"/>
                <a:cs typeface="Arial"/>
              </a:rPr>
              <a:t>justified</a:t>
            </a:r>
            <a:endParaRPr sz="1250" dirty="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1400" dirty="0">
              <a:latin typeface="Arial"/>
              <a:cs typeface="Arial"/>
            </a:endParaRPr>
          </a:p>
          <a:p>
            <a:pPr marL="531495" marR="329565" indent="-330835">
              <a:lnSpc>
                <a:spcPct val="101000"/>
              </a:lnSpc>
              <a:spcBef>
                <a:spcPts val="850"/>
              </a:spcBef>
            </a:pPr>
            <a:r>
              <a:rPr sz="1450" dirty="0">
                <a:latin typeface="Arial"/>
                <a:cs typeface="Arial"/>
              </a:rPr>
              <a:t>Figures,</a:t>
            </a:r>
            <a:r>
              <a:rPr sz="1450" spc="5" dirty="0">
                <a:latin typeface="Arial"/>
                <a:cs typeface="Arial"/>
              </a:rPr>
              <a:t> </a:t>
            </a:r>
            <a:r>
              <a:rPr sz="1450" dirty="0">
                <a:latin typeface="Arial"/>
                <a:cs typeface="Arial"/>
              </a:rPr>
              <a:t>tables</a:t>
            </a:r>
            <a:r>
              <a:rPr sz="1450" spc="25" dirty="0">
                <a:latin typeface="Arial"/>
                <a:cs typeface="Arial"/>
              </a:rPr>
              <a:t> </a:t>
            </a:r>
            <a:r>
              <a:rPr sz="1450" dirty="0">
                <a:latin typeface="Arial"/>
                <a:cs typeface="Arial"/>
              </a:rPr>
              <a:t>and</a:t>
            </a:r>
            <a:r>
              <a:rPr sz="1450" spc="20" dirty="0">
                <a:latin typeface="Arial"/>
                <a:cs typeface="Arial"/>
              </a:rPr>
              <a:t> </a:t>
            </a:r>
            <a:r>
              <a:rPr sz="1450" dirty="0">
                <a:latin typeface="Arial"/>
                <a:cs typeface="Arial"/>
              </a:rPr>
              <a:t>other</a:t>
            </a:r>
            <a:r>
              <a:rPr sz="1450" spc="15" dirty="0">
                <a:latin typeface="Arial"/>
                <a:cs typeface="Arial"/>
              </a:rPr>
              <a:t> </a:t>
            </a:r>
            <a:r>
              <a:rPr sz="1450" dirty="0">
                <a:latin typeface="Arial"/>
                <a:cs typeface="Arial"/>
              </a:rPr>
              <a:t>graphics</a:t>
            </a:r>
            <a:r>
              <a:rPr sz="1450" spc="15" dirty="0">
                <a:latin typeface="Arial"/>
                <a:cs typeface="Arial"/>
              </a:rPr>
              <a:t> </a:t>
            </a:r>
            <a:r>
              <a:rPr sz="1450" dirty="0">
                <a:latin typeface="Arial"/>
                <a:cs typeface="Arial"/>
              </a:rPr>
              <a:t>should</a:t>
            </a:r>
            <a:r>
              <a:rPr sz="1450" spc="10" dirty="0">
                <a:latin typeface="Arial"/>
                <a:cs typeface="Arial"/>
              </a:rPr>
              <a:t> </a:t>
            </a:r>
            <a:r>
              <a:rPr sz="1450" dirty="0">
                <a:latin typeface="Arial"/>
                <a:cs typeface="Arial"/>
              </a:rPr>
              <a:t>be</a:t>
            </a:r>
            <a:r>
              <a:rPr sz="1450" spc="20" dirty="0">
                <a:latin typeface="Arial"/>
                <a:cs typeface="Arial"/>
              </a:rPr>
              <a:t> </a:t>
            </a:r>
            <a:r>
              <a:rPr sz="1450" dirty="0">
                <a:latin typeface="Arial"/>
                <a:cs typeface="Arial"/>
              </a:rPr>
              <a:t>inserted</a:t>
            </a:r>
            <a:r>
              <a:rPr sz="1450" spc="15" dirty="0">
                <a:latin typeface="Arial"/>
                <a:cs typeface="Arial"/>
              </a:rPr>
              <a:t> </a:t>
            </a:r>
            <a:r>
              <a:rPr sz="1450" dirty="0">
                <a:latin typeface="Arial"/>
                <a:cs typeface="Arial"/>
              </a:rPr>
              <a:t>within</a:t>
            </a:r>
            <a:r>
              <a:rPr sz="1450" spc="20" dirty="0">
                <a:latin typeface="Arial"/>
                <a:cs typeface="Arial"/>
              </a:rPr>
              <a:t> </a:t>
            </a:r>
            <a:r>
              <a:rPr sz="1450" dirty="0">
                <a:latin typeface="Arial"/>
                <a:cs typeface="Arial"/>
              </a:rPr>
              <a:t>the</a:t>
            </a:r>
            <a:r>
              <a:rPr sz="1450" spc="20" dirty="0">
                <a:latin typeface="Arial"/>
                <a:cs typeface="Arial"/>
              </a:rPr>
              <a:t> </a:t>
            </a:r>
            <a:r>
              <a:rPr sz="1450" dirty="0">
                <a:latin typeface="Arial"/>
                <a:cs typeface="Arial"/>
              </a:rPr>
              <a:t>confines</a:t>
            </a:r>
            <a:r>
              <a:rPr sz="1450" spc="10" dirty="0">
                <a:latin typeface="Arial"/>
                <a:cs typeface="Arial"/>
              </a:rPr>
              <a:t> </a:t>
            </a:r>
            <a:r>
              <a:rPr sz="1450" spc="-25" dirty="0">
                <a:latin typeface="Arial"/>
                <a:cs typeface="Arial"/>
              </a:rPr>
              <a:t>of </a:t>
            </a:r>
            <a:r>
              <a:rPr sz="1450" dirty="0">
                <a:latin typeface="Arial"/>
                <a:cs typeface="Arial"/>
              </a:rPr>
              <a:t>the</a:t>
            </a:r>
            <a:r>
              <a:rPr sz="1450" spc="10" dirty="0">
                <a:latin typeface="Arial"/>
                <a:cs typeface="Arial"/>
              </a:rPr>
              <a:t> </a:t>
            </a:r>
            <a:r>
              <a:rPr sz="1450" dirty="0">
                <a:latin typeface="Arial"/>
                <a:cs typeface="Arial"/>
              </a:rPr>
              <a:t>text</a:t>
            </a:r>
            <a:r>
              <a:rPr sz="1450" spc="10" dirty="0">
                <a:latin typeface="Arial"/>
                <a:cs typeface="Arial"/>
              </a:rPr>
              <a:t> </a:t>
            </a:r>
            <a:r>
              <a:rPr sz="1450" dirty="0">
                <a:latin typeface="Arial"/>
                <a:cs typeface="Arial"/>
              </a:rPr>
              <a:t>box</a:t>
            </a:r>
            <a:r>
              <a:rPr sz="1450" spc="15" dirty="0">
                <a:latin typeface="Arial"/>
                <a:cs typeface="Arial"/>
              </a:rPr>
              <a:t> </a:t>
            </a:r>
            <a:r>
              <a:rPr sz="1450" dirty="0">
                <a:latin typeface="Arial"/>
                <a:cs typeface="Arial"/>
              </a:rPr>
              <a:t>areas</a:t>
            </a:r>
            <a:r>
              <a:rPr sz="1450" spc="15" dirty="0">
                <a:latin typeface="Arial"/>
                <a:cs typeface="Arial"/>
              </a:rPr>
              <a:t> </a:t>
            </a:r>
            <a:r>
              <a:rPr sz="1450" spc="-20" dirty="0">
                <a:latin typeface="Arial"/>
                <a:cs typeface="Arial"/>
              </a:rPr>
              <a:t>shown</a:t>
            </a:r>
            <a:endParaRPr sz="1450" dirty="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7120202" y="5130733"/>
            <a:ext cx="5864225" cy="3990340"/>
          </a:xfrm>
          <a:prstGeom prst="rect">
            <a:avLst/>
          </a:prstGeom>
          <a:ln w="4362">
            <a:solidFill>
              <a:srgbClr val="000000"/>
            </a:solidFill>
          </a:ln>
        </p:spPr>
        <p:txBody>
          <a:bodyPr vert="horz" wrap="square" lIns="0" tIns="17145" rIns="0" bIns="0" rtlCol="0">
            <a:spAutoFit/>
          </a:bodyPr>
          <a:lstStyle/>
          <a:p>
            <a:pPr marL="41275">
              <a:lnSpc>
                <a:spcPct val="100000"/>
              </a:lnSpc>
              <a:spcBef>
                <a:spcPts val="135"/>
              </a:spcBef>
            </a:pPr>
            <a:r>
              <a:rPr sz="1450" b="1" dirty="0">
                <a:latin typeface="Arial"/>
                <a:cs typeface="Arial"/>
              </a:rPr>
              <a:t>Abstract</a:t>
            </a:r>
            <a:r>
              <a:rPr sz="1450" b="1" spc="10" dirty="0">
                <a:latin typeface="Arial"/>
                <a:cs typeface="Arial"/>
              </a:rPr>
              <a:t> </a:t>
            </a:r>
            <a:r>
              <a:rPr sz="1450" b="1" dirty="0">
                <a:latin typeface="Arial"/>
                <a:cs typeface="Arial"/>
              </a:rPr>
              <a:t>box</a:t>
            </a:r>
            <a:r>
              <a:rPr sz="1450" b="1" spc="20" dirty="0">
                <a:latin typeface="Arial"/>
                <a:cs typeface="Arial"/>
              </a:rPr>
              <a:t> </a:t>
            </a:r>
            <a:r>
              <a:rPr sz="1450" b="1" dirty="0">
                <a:latin typeface="Arial"/>
                <a:cs typeface="Arial"/>
              </a:rPr>
              <a:t>centered</a:t>
            </a:r>
            <a:r>
              <a:rPr sz="1450" b="1" spc="15" dirty="0">
                <a:latin typeface="Arial"/>
                <a:cs typeface="Arial"/>
              </a:rPr>
              <a:t> </a:t>
            </a:r>
            <a:r>
              <a:rPr sz="1450" b="1" dirty="0">
                <a:latin typeface="Arial"/>
                <a:cs typeface="Arial"/>
              </a:rPr>
              <a:t>on</a:t>
            </a:r>
            <a:r>
              <a:rPr sz="1450" b="1" spc="20" dirty="0">
                <a:latin typeface="Arial"/>
                <a:cs typeface="Arial"/>
              </a:rPr>
              <a:t> </a:t>
            </a:r>
            <a:r>
              <a:rPr sz="1450" b="1" spc="-10" dirty="0">
                <a:latin typeface="Arial"/>
                <a:cs typeface="Arial"/>
              </a:rPr>
              <a:t>poster</a:t>
            </a:r>
            <a:endParaRPr sz="145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55"/>
              </a:spcBef>
            </a:pPr>
            <a:endParaRPr sz="1500">
              <a:latin typeface="Arial"/>
              <a:cs typeface="Arial"/>
            </a:endParaRPr>
          </a:p>
          <a:p>
            <a:pPr marL="41275">
              <a:lnSpc>
                <a:spcPct val="100000"/>
              </a:lnSpc>
            </a:pPr>
            <a:r>
              <a:rPr sz="1450" b="1" spc="-10" dirty="0">
                <a:latin typeface="Arial"/>
                <a:cs typeface="Arial"/>
              </a:rPr>
              <a:t>ABSTRACT:</a:t>
            </a:r>
            <a:r>
              <a:rPr sz="1450" b="1" spc="10" dirty="0">
                <a:latin typeface="Arial"/>
                <a:cs typeface="Arial"/>
              </a:rPr>
              <a:t> </a:t>
            </a:r>
            <a:r>
              <a:rPr sz="1450" b="1" dirty="0">
                <a:latin typeface="Arial"/>
                <a:cs typeface="Arial"/>
              </a:rPr>
              <a:t>IN</a:t>
            </a:r>
            <a:r>
              <a:rPr sz="1450" b="1" spc="15" dirty="0">
                <a:latin typeface="Arial"/>
                <a:cs typeface="Arial"/>
              </a:rPr>
              <a:t> </a:t>
            </a:r>
            <a:r>
              <a:rPr sz="1450" b="1" dirty="0">
                <a:latin typeface="Arial"/>
                <a:cs typeface="Arial"/>
              </a:rPr>
              <a:t>BOLD</a:t>
            </a:r>
            <a:r>
              <a:rPr sz="1450" b="1" spc="-40" dirty="0">
                <a:latin typeface="Arial"/>
                <a:cs typeface="Arial"/>
              </a:rPr>
              <a:t> </a:t>
            </a:r>
            <a:r>
              <a:rPr sz="1450" b="1" dirty="0">
                <a:latin typeface="Arial"/>
                <a:cs typeface="Arial"/>
              </a:rPr>
              <a:t>ARIAL</a:t>
            </a:r>
            <a:r>
              <a:rPr sz="1450" b="1" spc="-15" dirty="0">
                <a:latin typeface="Arial"/>
                <a:cs typeface="Arial"/>
              </a:rPr>
              <a:t> </a:t>
            </a:r>
            <a:r>
              <a:rPr sz="1450" b="1" dirty="0">
                <a:latin typeface="Arial"/>
                <a:cs typeface="Arial"/>
              </a:rPr>
              <a:t>32</a:t>
            </a:r>
            <a:r>
              <a:rPr sz="1450" b="1" spc="25" dirty="0">
                <a:latin typeface="Arial"/>
                <a:cs typeface="Arial"/>
              </a:rPr>
              <a:t> </a:t>
            </a:r>
            <a:r>
              <a:rPr sz="1450" b="1" dirty="0">
                <a:latin typeface="Arial"/>
                <a:cs typeface="Arial"/>
              </a:rPr>
              <a:t>PT</a:t>
            </a:r>
            <a:r>
              <a:rPr sz="1450" b="1" spc="25" dirty="0">
                <a:latin typeface="Arial"/>
                <a:cs typeface="Arial"/>
              </a:rPr>
              <a:t> </a:t>
            </a:r>
            <a:r>
              <a:rPr sz="1450" b="1" dirty="0">
                <a:latin typeface="Arial"/>
                <a:cs typeface="Arial"/>
              </a:rPr>
              <a:t>FONT</a:t>
            </a:r>
            <a:r>
              <a:rPr sz="1450" b="1" spc="10" dirty="0">
                <a:latin typeface="Arial"/>
                <a:cs typeface="Arial"/>
              </a:rPr>
              <a:t> </a:t>
            </a:r>
            <a:r>
              <a:rPr sz="1450" b="1" dirty="0">
                <a:latin typeface="Arial"/>
                <a:cs typeface="Arial"/>
              </a:rPr>
              <a:t>SMALL</a:t>
            </a:r>
            <a:r>
              <a:rPr sz="1450" b="1" spc="-15" dirty="0">
                <a:latin typeface="Arial"/>
                <a:cs typeface="Arial"/>
              </a:rPr>
              <a:t> </a:t>
            </a:r>
            <a:r>
              <a:rPr sz="1450" b="1" spc="-20" dirty="0">
                <a:latin typeface="Arial"/>
                <a:cs typeface="Arial"/>
              </a:rPr>
              <a:t>CAPS</a:t>
            </a:r>
            <a:endParaRPr sz="145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1350">
              <a:latin typeface="Arial"/>
              <a:cs typeface="Arial"/>
            </a:endParaRPr>
          </a:p>
          <a:p>
            <a:pPr marL="41275">
              <a:lnSpc>
                <a:spcPct val="100000"/>
              </a:lnSpc>
            </a:pPr>
            <a:r>
              <a:rPr sz="1250" dirty="0">
                <a:latin typeface="Arial"/>
                <a:cs typeface="Arial"/>
              </a:rPr>
              <a:t>400</a:t>
            </a:r>
            <a:r>
              <a:rPr sz="1250" spc="60" dirty="0">
                <a:latin typeface="Arial"/>
                <a:cs typeface="Arial"/>
              </a:rPr>
              <a:t> </a:t>
            </a:r>
            <a:r>
              <a:rPr sz="1250" dirty="0">
                <a:latin typeface="Arial"/>
                <a:cs typeface="Arial"/>
              </a:rPr>
              <a:t>words</a:t>
            </a:r>
            <a:r>
              <a:rPr sz="1250" spc="65" dirty="0">
                <a:latin typeface="Arial"/>
                <a:cs typeface="Arial"/>
              </a:rPr>
              <a:t> </a:t>
            </a:r>
            <a:r>
              <a:rPr sz="1250" spc="-25" dirty="0">
                <a:latin typeface="Arial"/>
                <a:cs typeface="Arial"/>
              </a:rPr>
              <a:t>max</a:t>
            </a:r>
            <a:endParaRPr sz="125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1350">
              <a:latin typeface="Arial"/>
              <a:cs typeface="Arial"/>
            </a:endParaRPr>
          </a:p>
          <a:p>
            <a:pPr marL="41275">
              <a:lnSpc>
                <a:spcPct val="100000"/>
              </a:lnSpc>
            </a:pPr>
            <a:r>
              <a:rPr sz="1250" dirty="0">
                <a:latin typeface="Arial"/>
                <a:cs typeface="Arial"/>
              </a:rPr>
              <a:t>Body</a:t>
            </a:r>
            <a:r>
              <a:rPr sz="1250" spc="50" dirty="0">
                <a:latin typeface="Arial"/>
                <a:cs typeface="Arial"/>
              </a:rPr>
              <a:t> </a:t>
            </a:r>
            <a:r>
              <a:rPr sz="1250" dirty="0">
                <a:latin typeface="Arial"/>
                <a:cs typeface="Arial"/>
              </a:rPr>
              <a:t>text</a:t>
            </a:r>
            <a:r>
              <a:rPr sz="1250" spc="45" dirty="0">
                <a:latin typeface="Arial"/>
                <a:cs typeface="Arial"/>
              </a:rPr>
              <a:t> </a:t>
            </a:r>
            <a:r>
              <a:rPr sz="1250" dirty="0">
                <a:latin typeface="Arial"/>
                <a:cs typeface="Arial"/>
              </a:rPr>
              <a:t>in</a:t>
            </a:r>
            <a:r>
              <a:rPr sz="1250" spc="-25" dirty="0">
                <a:latin typeface="Arial"/>
                <a:cs typeface="Arial"/>
              </a:rPr>
              <a:t> </a:t>
            </a:r>
            <a:r>
              <a:rPr sz="1250" dirty="0">
                <a:latin typeface="Arial"/>
                <a:cs typeface="Arial"/>
              </a:rPr>
              <a:t>Arial</a:t>
            </a:r>
            <a:r>
              <a:rPr sz="1250" spc="50" dirty="0">
                <a:latin typeface="Arial"/>
                <a:cs typeface="Arial"/>
              </a:rPr>
              <a:t> </a:t>
            </a:r>
            <a:r>
              <a:rPr sz="1250" dirty="0">
                <a:latin typeface="Arial"/>
                <a:cs typeface="Arial"/>
              </a:rPr>
              <a:t>28</a:t>
            </a:r>
            <a:r>
              <a:rPr sz="1250" spc="50" dirty="0">
                <a:latin typeface="Arial"/>
                <a:cs typeface="Arial"/>
              </a:rPr>
              <a:t> </a:t>
            </a:r>
            <a:r>
              <a:rPr sz="1250" dirty="0">
                <a:latin typeface="Arial"/>
                <a:cs typeface="Arial"/>
              </a:rPr>
              <a:t>point</a:t>
            </a:r>
            <a:r>
              <a:rPr sz="1250" spc="50" dirty="0">
                <a:latin typeface="Arial"/>
                <a:cs typeface="Arial"/>
              </a:rPr>
              <a:t> </a:t>
            </a:r>
            <a:r>
              <a:rPr sz="1250" spc="-20" dirty="0">
                <a:latin typeface="Arial"/>
                <a:cs typeface="Arial"/>
              </a:rPr>
              <a:t>font</a:t>
            </a:r>
            <a:endParaRPr sz="125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1500">
              <a:latin typeface="Arial"/>
              <a:cs typeface="Arial"/>
            </a:endParaRPr>
          </a:p>
          <a:p>
            <a:pPr marL="41275">
              <a:lnSpc>
                <a:spcPct val="100000"/>
              </a:lnSpc>
            </a:pPr>
            <a:r>
              <a:rPr sz="1450" dirty="0">
                <a:latin typeface="Arial"/>
                <a:cs typeface="Arial"/>
              </a:rPr>
              <a:t>All</a:t>
            </a:r>
            <a:r>
              <a:rPr sz="1450" spc="10" dirty="0">
                <a:latin typeface="Arial"/>
                <a:cs typeface="Arial"/>
              </a:rPr>
              <a:t> </a:t>
            </a:r>
            <a:r>
              <a:rPr sz="1450" dirty="0">
                <a:latin typeface="Arial"/>
                <a:cs typeface="Arial"/>
              </a:rPr>
              <a:t>text</a:t>
            </a:r>
            <a:r>
              <a:rPr sz="1450" spc="5" dirty="0">
                <a:latin typeface="Arial"/>
                <a:cs typeface="Arial"/>
              </a:rPr>
              <a:t> </a:t>
            </a:r>
            <a:r>
              <a:rPr sz="1450" dirty="0">
                <a:latin typeface="Arial"/>
                <a:cs typeface="Arial"/>
              </a:rPr>
              <a:t>fully</a:t>
            </a:r>
            <a:r>
              <a:rPr sz="1450" spc="15" dirty="0">
                <a:latin typeface="Arial"/>
                <a:cs typeface="Arial"/>
              </a:rPr>
              <a:t> </a:t>
            </a:r>
            <a:r>
              <a:rPr sz="1450" spc="-10" dirty="0">
                <a:latin typeface="Arial"/>
                <a:cs typeface="Arial"/>
              </a:rPr>
              <a:t>justified</a:t>
            </a:r>
            <a:endParaRPr sz="145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7120202" y="3106362"/>
            <a:ext cx="5864225" cy="1499257"/>
          </a:xfrm>
          <a:prstGeom prst="rect">
            <a:avLst/>
          </a:prstGeom>
          <a:solidFill>
            <a:srgbClr val="4F81BC">
              <a:alpha val="5096"/>
            </a:srgbClr>
          </a:solidFill>
          <a:ln w="4362">
            <a:solidFill>
              <a:srgbClr val="4F81BC"/>
            </a:solidFill>
          </a:ln>
        </p:spPr>
        <p:txBody>
          <a:bodyPr vert="horz" wrap="square" lIns="0" tIns="444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35"/>
              </a:spcBef>
            </a:pPr>
            <a:endParaRPr sz="2150" dirty="0">
              <a:latin typeface="Times New Roman"/>
              <a:cs typeface="Times New Roman"/>
            </a:endParaRPr>
          </a:p>
          <a:p>
            <a:pPr marL="986790" marR="979169" indent="-1270" algn="ctr">
              <a:lnSpc>
                <a:spcPct val="101400"/>
              </a:lnSpc>
              <a:spcBef>
                <a:spcPts val="5"/>
              </a:spcBef>
            </a:pPr>
            <a:r>
              <a:rPr sz="2000" b="1" dirty="0">
                <a:latin typeface="Arial"/>
                <a:cs typeface="Arial"/>
              </a:rPr>
              <a:t>Author</a:t>
            </a:r>
            <a:r>
              <a:rPr sz="2000" b="1" spc="-20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box</a:t>
            </a:r>
            <a:r>
              <a:rPr sz="2000" b="1" spc="-15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centered</a:t>
            </a:r>
            <a:r>
              <a:rPr sz="2000" b="1" spc="-15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on</a:t>
            </a:r>
            <a:r>
              <a:rPr sz="2000" b="1" spc="-15" dirty="0">
                <a:latin typeface="Arial"/>
                <a:cs typeface="Arial"/>
              </a:rPr>
              <a:t> </a:t>
            </a:r>
            <a:r>
              <a:rPr sz="2000" b="1" spc="-10" dirty="0">
                <a:latin typeface="Arial"/>
                <a:cs typeface="Arial"/>
              </a:rPr>
              <a:t>poster </a:t>
            </a:r>
            <a:r>
              <a:rPr sz="2000" b="1" dirty="0">
                <a:latin typeface="Arial"/>
                <a:cs typeface="Arial"/>
              </a:rPr>
              <a:t>Author</a:t>
            </a:r>
            <a:r>
              <a:rPr sz="2000" b="1" spc="-85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Arial</a:t>
            </a:r>
            <a:r>
              <a:rPr sz="2000" b="1" spc="-10" dirty="0">
                <a:latin typeface="Arial"/>
                <a:cs typeface="Arial"/>
              </a:rPr>
              <a:t> </a:t>
            </a:r>
            <a:r>
              <a:rPr lang="en-US" sz="2000" b="1" spc="-10" dirty="0">
                <a:latin typeface="Arial"/>
                <a:cs typeface="Arial"/>
              </a:rPr>
              <a:t>20</a:t>
            </a:r>
            <a:r>
              <a:rPr sz="2000" b="1" spc="-5" dirty="0">
                <a:latin typeface="Arial"/>
                <a:cs typeface="Arial"/>
              </a:rPr>
              <a:t> </a:t>
            </a:r>
            <a:r>
              <a:rPr lang="en-US" sz="2000" b="1" spc="-5" dirty="0" err="1">
                <a:latin typeface="Arial"/>
                <a:cs typeface="Arial"/>
              </a:rPr>
              <a:t>px</a:t>
            </a:r>
            <a:r>
              <a:rPr sz="2000" b="1" spc="-10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bold</a:t>
            </a:r>
            <a:r>
              <a:rPr sz="2000" b="1" spc="-10" dirty="0">
                <a:latin typeface="Arial"/>
                <a:cs typeface="Arial"/>
              </a:rPr>
              <a:t> centered </a:t>
            </a:r>
            <a:r>
              <a:rPr sz="1800" i="1" dirty="0">
                <a:latin typeface="Arial"/>
                <a:cs typeface="Arial"/>
              </a:rPr>
              <a:t>Affiliations</a:t>
            </a:r>
            <a:r>
              <a:rPr sz="1800" i="1" spc="-35" dirty="0">
                <a:latin typeface="Arial"/>
                <a:cs typeface="Arial"/>
              </a:rPr>
              <a:t> </a:t>
            </a:r>
            <a:r>
              <a:rPr sz="1800" i="1" dirty="0">
                <a:latin typeface="Arial"/>
                <a:cs typeface="Arial"/>
              </a:rPr>
              <a:t>Arial</a:t>
            </a:r>
            <a:r>
              <a:rPr sz="1800" i="1" spc="40" dirty="0">
                <a:latin typeface="Arial"/>
                <a:cs typeface="Arial"/>
              </a:rPr>
              <a:t> </a:t>
            </a:r>
            <a:r>
              <a:rPr lang="en-US" sz="1800" i="1" spc="40" dirty="0">
                <a:latin typeface="Arial"/>
                <a:cs typeface="Arial"/>
              </a:rPr>
              <a:t>20</a:t>
            </a:r>
            <a:r>
              <a:rPr sz="1800" i="1" spc="40" dirty="0">
                <a:latin typeface="Arial"/>
                <a:cs typeface="Arial"/>
              </a:rPr>
              <a:t> </a:t>
            </a:r>
            <a:r>
              <a:rPr sz="1800" i="1" dirty="0" err="1">
                <a:latin typeface="Arial"/>
                <a:cs typeface="Arial"/>
              </a:rPr>
              <a:t>p</a:t>
            </a:r>
            <a:r>
              <a:rPr lang="en-US" sz="1800" i="1" dirty="0" err="1">
                <a:latin typeface="Arial"/>
                <a:cs typeface="Arial"/>
              </a:rPr>
              <a:t>x</a:t>
            </a:r>
            <a:r>
              <a:rPr sz="1800" i="1" spc="40" dirty="0">
                <a:latin typeface="Arial"/>
                <a:cs typeface="Arial"/>
              </a:rPr>
              <a:t> </a:t>
            </a:r>
            <a:r>
              <a:rPr sz="1800" i="1" dirty="0">
                <a:latin typeface="Arial"/>
                <a:cs typeface="Arial"/>
              </a:rPr>
              <a:t>italics</a:t>
            </a:r>
            <a:r>
              <a:rPr sz="1800" i="1" spc="35" dirty="0">
                <a:latin typeface="Arial"/>
                <a:cs typeface="Arial"/>
              </a:rPr>
              <a:t> </a:t>
            </a:r>
            <a:r>
              <a:rPr sz="1800" i="1" spc="-10" dirty="0">
                <a:latin typeface="Arial"/>
                <a:cs typeface="Arial"/>
              </a:rPr>
              <a:t>centered </a:t>
            </a:r>
            <a:r>
              <a:rPr sz="1800" dirty="0">
                <a:latin typeface="Arial"/>
                <a:cs typeface="Arial"/>
              </a:rPr>
              <a:t>Upper</a:t>
            </a:r>
            <a:r>
              <a:rPr sz="1800" spc="4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and</a:t>
            </a:r>
            <a:r>
              <a:rPr sz="1800" spc="3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lower</a:t>
            </a:r>
            <a:r>
              <a:rPr sz="1800" spc="45" dirty="0">
                <a:latin typeface="Arial"/>
                <a:cs typeface="Arial"/>
              </a:rPr>
              <a:t> </a:t>
            </a:r>
            <a:r>
              <a:rPr sz="1800" spc="-20" dirty="0">
                <a:latin typeface="Arial"/>
                <a:cs typeface="Arial"/>
              </a:rPr>
              <a:t>case</a:t>
            </a:r>
            <a:endParaRPr sz="1800" dirty="0">
              <a:latin typeface="Arial"/>
              <a:cs typeface="Arial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209417" y="2931847"/>
            <a:ext cx="19685635" cy="69850"/>
          </a:xfrm>
          <a:custGeom>
            <a:avLst/>
            <a:gdLst/>
            <a:ahLst/>
            <a:cxnLst/>
            <a:rect l="l" t="t" r="r" b="b"/>
            <a:pathLst>
              <a:path w="19685635" h="69850">
                <a:moveTo>
                  <a:pt x="19680058" y="0"/>
                </a:moveTo>
                <a:lnTo>
                  <a:pt x="5206" y="0"/>
                </a:lnTo>
                <a:lnTo>
                  <a:pt x="0" y="5212"/>
                </a:lnTo>
                <a:lnTo>
                  <a:pt x="0" y="11634"/>
                </a:lnTo>
                <a:lnTo>
                  <a:pt x="0" y="64593"/>
                </a:lnTo>
                <a:lnTo>
                  <a:pt x="5206" y="69805"/>
                </a:lnTo>
                <a:lnTo>
                  <a:pt x="19680058" y="69805"/>
                </a:lnTo>
                <a:lnTo>
                  <a:pt x="19685265" y="64593"/>
                </a:lnTo>
                <a:lnTo>
                  <a:pt x="19685265" y="5212"/>
                </a:lnTo>
                <a:lnTo>
                  <a:pt x="19680058" y="0"/>
                </a:lnTo>
                <a:close/>
              </a:path>
            </a:pathLst>
          </a:custGeom>
          <a:solidFill>
            <a:srgbClr val="57B84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13193315" y="3769518"/>
            <a:ext cx="6701790" cy="2541914"/>
          </a:xfrm>
          <a:prstGeom prst="rect">
            <a:avLst/>
          </a:prstGeom>
          <a:ln w="4362">
            <a:solidFill>
              <a:srgbClr val="4F81BC"/>
            </a:solidFill>
          </a:ln>
        </p:spPr>
        <p:txBody>
          <a:bodyPr vert="horz" wrap="square" lIns="0" tIns="97155" rIns="0" bIns="0" rtlCol="0">
            <a:spAutoFit/>
          </a:bodyPr>
          <a:lstStyle/>
          <a:p>
            <a:pPr marL="200660">
              <a:lnSpc>
                <a:spcPct val="100000"/>
              </a:lnSpc>
              <a:spcBef>
                <a:spcPts val="765"/>
              </a:spcBef>
            </a:pPr>
            <a:r>
              <a:rPr sz="1450" spc="-20" dirty="0">
                <a:latin typeface="Arial"/>
                <a:cs typeface="Arial"/>
              </a:rPr>
              <a:t>Text</a:t>
            </a:r>
            <a:r>
              <a:rPr sz="1450" dirty="0">
                <a:latin typeface="Arial"/>
                <a:cs typeface="Arial"/>
              </a:rPr>
              <a:t> box</a:t>
            </a:r>
            <a:r>
              <a:rPr sz="1450" spc="5" dirty="0">
                <a:latin typeface="Arial"/>
                <a:cs typeface="Arial"/>
              </a:rPr>
              <a:t> </a:t>
            </a:r>
            <a:r>
              <a:rPr sz="1450" dirty="0">
                <a:latin typeface="Arial"/>
                <a:cs typeface="Arial"/>
              </a:rPr>
              <a:t>3</a:t>
            </a:r>
            <a:r>
              <a:rPr sz="1450" spc="415" dirty="0">
                <a:latin typeface="Arial"/>
                <a:cs typeface="Arial"/>
              </a:rPr>
              <a:t> </a:t>
            </a:r>
            <a:r>
              <a:rPr sz="1450" dirty="0">
                <a:latin typeface="Arial"/>
                <a:cs typeface="Arial"/>
              </a:rPr>
              <a:t>16</a:t>
            </a:r>
            <a:r>
              <a:rPr sz="1450" spc="5" dirty="0">
                <a:latin typeface="Arial"/>
                <a:cs typeface="Arial"/>
              </a:rPr>
              <a:t> </a:t>
            </a:r>
            <a:r>
              <a:rPr sz="1450" dirty="0">
                <a:latin typeface="Arial"/>
                <a:cs typeface="Arial"/>
              </a:rPr>
              <a:t>inches</a:t>
            </a:r>
            <a:r>
              <a:rPr sz="1450" spc="10" dirty="0">
                <a:latin typeface="Arial"/>
                <a:cs typeface="Arial"/>
              </a:rPr>
              <a:t> </a:t>
            </a:r>
            <a:r>
              <a:rPr sz="1450" dirty="0">
                <a:latin typeface="Arial"/>
                <a:cs typeface="Arial"/>
              </a:rPr>
              <a:t>wide</a:t>
            </a:r>
            <a:r>
              <a:rPr sz="1450" spc="5" dirty="0">
                <a:latin typeface="Arial"/>
                <a:cs typeface="Arial"/>
              </a:rPr>
              <a:t> </a:t>
            </a:r>
            <a:r>
              <a:rPr sz="1450" dirty="0">
                <a:latin typeface="Arial"/>
                <a:cs typeface="Arial"/>
              </a:rPr>
              <a:t>½</a:t>
            </a:r>
            <a:r>
              <a:rPr sz="1450" spc="5" dirty="0">
                <a:latin typeface="Arial"/>
                <a:cs typeface="Arial"/>
              </a:rPr>
              <a:t> </a:t>
            </a:r>
            <a:r>
              <a:rPr sz="1450" dirty="0">
                <a:latin typeface="Arial"/>
                <a:cs typeface="Arial"/>
              </a:rPr>
              <a:t>inch</a:t>
            </a:r>
            <a:r>
              <a:rPr sz="1450" spc="5" dirty="0">
                <a:latin typeface="Arial"/>
                <a:cs typeface="Arial"/>
              </a:rPr>
              <a:t> </a:t>
            </a:r>
            <a:r>
              <a:rPr sz="1450" dirty="0">
                <a:latin typeface="Arial"/>
                <a:cs typeface="Arial"/>
              </a:rPr>
              <a:t>from</a:t>
            </a:r>
            <a:r>
              <a:rPr sz="1450" spc="5" dirty="0">
                <a:latin typeface="Arial"/>
                <a:cs typeface="Arial"/>
              </a:rPr>
              <a:t> </a:t>
            </a:r>
            <a:r>
              <a:rPr sz="1450" dirty="0">
                <a:latin typeface="Arial"/>
                <a:cs typeface="Arial"/>
              </a:rPr>
              <a:t>right</a:t>
            </a:r>
            <a:r>
              <a:rPr sz="1450" spc="5" dirty="0">
                <a:latin typeface="Arial"/>
                <a:cs typeface="Arial"/>
              </a:rPr>
              <a:t> </a:t>
            </a:r>
            <a:r>
              <a:rPr sz="1450" spc="-20" dirty="0">
                <a:latin typeface="Arial"/>
                <a:cs typeface="Arial"/>
              </a:rPr>
              <a:t>edge</a:t>
            </a:r>
            <a:endParaRPr sz="1450" dirty="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160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750" dirty="0">
              <a:latin typeface="Arial"/>
              <a:cs typeface="Arial"/>
            </a:endParaRPr>
          </a:p>
          <a:p>
            <a:pPr marL="200660">
              <a:lnSpc>
                <a:spcPct val="100000"/>
              </a:lnSpc>
            </a:pPr>
            <a:r>
              <a:rPr sz="1450" b="1" dirty="0">
                <a:latin typeface="Arial"/>
                <a:cs typeface="Arial"/>
              </a:rPr>
              <a:t>HEADERS</a:t>
            </a:r>
            <a:r>
              <a:rPr sz="1450" b="1" spc="25" dirty="0">
                <a:latin typeface="Arial"/>
                <a:cs typeface="Arial"/>
              </a:rPr>
              <a:t> </a:t>
            </a:r>
            <a:r>
              <a:rPr sz="1450" b="1" dirty="0">
                <a:latin typeface="Arial"/>
                <a:cs typeface="Arial"/>
              </a:rPr>
              <a:t>IN</a:t>
            </a:r>
            <a:r>
              <a:rPr sz="1450" b="1" spc="35" dirty="0">
                <a:latin typeface="Arial"/>
                <a:cs typeface="Arial"/>
              </a:rPr>
              <a:t> </a:t>
            </a:r>
            <a:r>
              <a:rPr sz="1450" b="1" dirty="0">
                <a:latin typeface="Arial"/>
                <a:cs typeface="Arial"/>
              </a:rPr>
              <a:t>BOLD</a:t>
            </a:r>
            <a:r>
              <a:rPr sz="1450" b="1" spc="-40" dirty="0">
                <a:latin typeface="Arial"/>
                <a:cs typeface="Arial"/>
              </a:rPr>
              <a:t> </a:t>
            </a:r>
            <a:r>
              <a:rPr sz="1450" b="1" dirty="0">
                <a:latin typeface="Arial"/>
                <a:cs typeface="Arial"/>
              </a:rPr>
              <a:t>ARIAL </a:t>
            </a:r>
            <a:r>
              <a:rPr lang="en-US" sz="1450" b="1" dirty="0">
                <a:latin typeface="Arial"/>
                <a:cs typeface="Arial"/>
              </a:rPr>
              <a:t>14.5</a:t>
            </a:r>
            <a:r>
              <a:rPr sz="1450" b="1" spc="35" dirty="0">
                <a:latin typeface="Arial"/>
                <a:cs typeface="Arial"/>
              </a:rPr>
              <a:t> </a:t>
            </a:r>
            <a:r>
              <a:rPr lang="en-US" sz="1450" b="1" spc="35" dirty="0" err="1">
                <a:latin typeface="Arial"/>
                <a:cs typeface="Arial"/>
              </a:rPr>
              <a:t>px</a:t>
            </a:r>
            <a:r>
              <a:rPr sz="1450" b="1" spc="25" dirty="0">
                <a:latin typeface="Arial"/>
                <a:cs typeface="Arial"/>
              </a:rPr>
              <a:t> </a:t>
            </a:r>
            <a:r>
              <a:rPr sz="1450" b="1" dirty="0">
                <a:latin typeface="Arial"/>
                <a:cs typeface="Arial"/>
              </a:rPr>
              <a:t>FONT</a:t>
            </a:r>
            <a:r>
              <a:rPr sz="1450" b="1" spc="20" dirty="0">
                <a:latin typeface="Arial"/>
                <a:cs typeface="Arial"/>
              </a:rPr>
              <a:t> </a:t>
            </a:r>
            <a:r>
              <a:rPr sz="1450" b="1" dirty="0">
                <a:latin typeface="Arial"/>
                <a:cs typeface="Arial"/>
              </a:rPr>
              <a:t>SMALL </a:t>
            </a:r>
            <a:r>
              <a:rPr sz="1450" b="1" spc="-20" dirty="0">
                <a:latin typeface="Arial"/>
                <a:cs typeface="Arial"/>
              </a:rPr>
              <a:t>CAPS</a:t>
            </a:r>
            <a:endParaRPr sz="1450" dirty="0">
              <a:latin typeface="Arial"/>
              <a:cs typeface="Arial"/>
            </a:endParaRPr>
          </a:p>
          <a:p>
            <a:pPr marL="200660" marR="3074670">
              <a:lnSpc>
                <a:spcPct val="205200"/>
              </a:lnSpc>
              <a:spcBef>
                <a:spcPts val="225"/>
              </a:spcBef>
            </a:pPr>
            <a:r>
              <a:rPr sz="1250" dirty="0">
                <a:latin typeface="Arial"/>
                <a:cs typeface="Arial"/>
              </a:rPr>
              <a:t>Body</a:t>
            </a:r>
            <a:r>
              <a:rPr sz="1250" spc="50" dirty="0">
                <a:latin typeface="Arial"/>
                <a:cs typeface="Arial"/>
              </a:rPr>
              <a:t> </a:t>
            </a:r>
            <a:r>
              <a:rPr sz="1250" dirty="0">
                <a:latin typeface="Arial"/>
                <a:cs typeface="Arial"/>
              </a:rPr>
              <a:t>text</a:t>
            </a:r>
            <a:r>
              <a:rPr sz="1250" spc="50" dirty="0">
                <a:latin typeface="Arial"/>
                <a:cs typeface="Arial"/>
              </a:rPr>
              <a:t> </a:t>
            </a:r>
            <a:r>
              <a:rPr sz="1250" dirty="0">
                <a:latin typeface="Arial"/>
                <a:cs typeface="Arial"/>
              </a:rPr>
              <a:t>in</a:t>
            </a:r>
            <a:r>
              <a:rPr sz="1250" spc="-20" dirty="0">
                <a:latin typeface="Arial"/>
                <a:cs typeface="Arial"/>
              </a:rPr>
              <a:t> </a:t>
            </a:r>
            <a:r>
              <a:rPr sz="1250" dirty="0">
                <a:latin typeface="Arial"/>
                <a:cs typeface="Arial"/>
              </a:rPr>
              <a:t>Arial</a:t>
            </a:r>
            <a:r>
              <a:rPr sz="1250" spc="55" dirty="0">
                <a:latin typeface="Arial"/>
                <a:cs typeface="Arial"/>
              </a:rPr>
              <a:t> </a:t>
            </a:r>
            <a:r>
              <a:rPr lang="en-US" sz="1250" spc="55" dirty="0">
                <a:latin typeface="Arial"/>
                <a:cs typeface="Arial"/>
              </a:rPr>
              <a:t>12.5</a:t>
            </a:r>
            <a:r>
              <a:rPr sz="1250" spc="50" dirty="0">
                <a:latin typeface="Arial"/>
                <a:cs typeface="Arial"/>
              </a:rPr>
              <a:t> </a:t>
            </a:r>
            <a:r>
              <a:rPr lang="en-US" sz="1250" spc="50" dirty="0" err="1">
                <a:latin typeface="Arial"/>
                <a:cs typeface="Arial"/>
              </a:rPr>
              <a:t>px</a:t>
            </a:r>
            <a:r>
              <a:rPr sz="1250" spc="55" dirty="0">
                <a:latin typeface="Arial"/>
                <a:cs typeface="Arial"/>
              </a:rPr>
              <a:t> </a:t>
            </a:r>
            <a:r>
              <a:rPr sz="1250" dirty="0">
                <a:latin typeface="Arial"/>
                <a:cs typeface="Arial"/>
              </a:rPr>
              <a:t>font,</a:t>
            </a:r>
            <a:r>
              <a:rPr sz="1250" spc="40" dirty="0">
                <a:latin typeface="Arial"/>
                <a:cs typeface="Arial"/>
              </a:rPr>
              <a:t> </a:t>
            </a:r>
            <a:r>
              <a:rPr sz="1250" dirty="0">
                <a:latin typeface="Arial"/>
                <a:cs typeface="Arial"/>
              </a:rPr>
              <a:t>upper</a:t>
            </a:r>
            <a:r>
              <a:rPr sz="1250" spc="60" dirty="0">
                <a:latin typeface="Arial"/>
                <a:cs typeface="Arial"/>
              </a:rPr>
              <a:t> </a:t>
            </a:r>
            <a:r>
              <a:rPr sz="1250" dirty="0">
                <a:latin typeface="Arial"/>
                <a:cs typeface="Arial"/>
              </a:rPr>
              <a:t>and</a:t>
            </a:r>
            <a:r>
              <a:rPr sz="1250" spc="55" dirty="0">
                <a:latin typeface="Arial"/>
                <a:cs typeface="Arial"/>
              </a:rPr>
              <a:t> </a:t>
            </a:r>
            <a:r>
              <a:rPr sz="1250" spc="-10" dirty="0">
                <a:latin typeface="Arial"/>
                <a:cs typeface="Arial"/>
              </a:rPr>
              <a:t>lower </a:t>
            </a:r>
            <a:r>
              <a:rPr sz="1250" dirty="0">
                <a:latin typeface="Arial"/>
                <a:cs typeface="Arial"/>
              </a:rPr>
              <a:t>All</a:t>
            </a:r>
            <a:r>
              <a:rPr sz="1250" spc="45" dirty="0">
                <a:latin typeface="Arial"/>
                <a:cs typeface="Arial"/>
              </a:rPr>
              <a:t> </a:t>
            </a:r>
            <a:r>
              <a:rPr sz="1250" dirty="0">
                <a:latin typeface="Arial"/>
                <a:cs typeface="Arial"/>
              </a:rPr>
              <a:t>text</a:t>
            </a:r>
            <a:r>
              <a:rPr sz="1250" spc="40" dirty="0">
                <a:latin typeface="Arial"/>
                <a:cs typeface="Arial"/>
              </a:rPr>
              <a:t> </a:t>
            </a:r>
            <a:r>
              <a:rPr sz="1250" dirty="0">
                <a:latin typeface="Arial"/>
                <a:cs typeface="Arial"/>
              </a:rPr>
              <a:t>fully</a:t>
            </a:r>
            <a:r>
              <a:rPr sz="1250" spc="40" dirty="0">
                <a:latin typeface="Arial"/>
                <a:cs typeface="Arial"/>
              </a:rPr>
              <a:t> </a:t>
            </a:r>
            <a:r>
              <a:rPr sz="1250" spc="-10" dirty="0">
                <a:latin typeface="Arial"/>
                <a:cs typeface="Arial"/>
              </a:rPr>
              <a:t>justified</a:t>
            </a:r>
            <a:endParaRPr sz="125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1500" dirty="0">
              <a:latin typeface="Arial"/>
              <a:cs typeface="Arial"/>
            </a:endParaRPr>
          </a:p>
          <a:p>
            <a:pPr marL="953769" marR="329565" indent="-753745">
              <a:lnSpc>
                <a:spcPct val="101000"/>
              </a:lnSpc>
            </a:pPr>
            <a:r>
              <a:rPr sz="1450" dirty="0">
                <a:latin typeface="Arial"/>
                <a:cs typeface="Arial"/>
              </a:rPr>
              <a:t>Figures,</a:t>
            </a:r>
            <a:r>
              <a:rPr sz="1450" spc="5" dirty="0">
                <a:latin typeface="Arial"/>
                <a:cs typeface="Arial"/>
              </a:rPr>
              <a:t> </a:t>
            </a:r>
            <a:r>
              <a:rPr sz="1450" dirty="0">
                <a:latin typeface="Arial"/>
                <a:cs typeface="Arial"/>
              </a:rPr>
              <a:t>tables</a:t>
            </a:r>
            <a:r>
              <a:rPr sz="1450" spc="25" dirty="0">
                <a:latin typeface="Arial"/>
                <a:cs typeface="Arial"/>
              </a:rPr>
              <a:t> </a:t>
            </a:r>
            <a:r>
              <a:rPr sz="1450" dirty="0">
                <a:latin typeface="Arial"/>
                <a:cs typeface="Arial"/>
              </a:rPr>
              <a:t>and</a:t>
            </a:r>
            <a:r>
              <a:rPr sz="1450" spc="20" dirty="0">
                <a:latin typeface="Arial"/>
                <a:cs typeface="Arial"/>
              </a:rPr>
              <a:t> </a:t>
            </a:r>
            <a:r>
              <a:rPr sz="1450" dirty="0">
                <a:latin typeface="Arial"/>
                <a:cs typeface="Arial"/>
              </a:rPr>
              <a:t>other</a:t>
            </a:r>
            <a:r>
              <a:rPr sz="1450" spc="15" dirty="0">
                <a:latin typeface="Arial"/>
                <a:cs typeface="Arial"/>
              </a:rPr>
              <a:t> </a:t>
            </a:r>
            <a:r>
              <a:rPr sz="1450" dirty="0">
                <a:latin typeface="Arial"/>
                <a:cs typeface="Arial"/>
              </a:rPr>
              <a:t>graphics</a:t>
            </a:r>
            <a:r>
              <a:rPr sz="1450" spc="15" dirty="0">
                <a:latin typeface="Arial"/>
                <a:cs typeface="Arial"/>
              </a:rPr>
              <a:t> </a:t>
            </a:r>
            <a:r>
              <a:rPr sz="1450" dirty="0">
                <a:latin typeface="Arial"/>
                <a:cs typeface="Arial"/>
              </a:rPr>
              <a:t>should</a:t>
            </a:r>
            <a:r>
              <a:rPr sz="1450" spc="10" dirty="0">
                <a:latin typeface="Arial"/>
                <a:cs typeface="Arial"/>
              </a:rPr>
              <a:t> </a:t>
            </a:r>
            <a:r>
              <a:rPr sz="1450" dirty="0">
                <a:latin typeface="Arial"/>
                <a:cs typeface="Arial"/>
              </a:rPr>
              <a:t>be</a:t>
            </a:r>
            <a:r>
              <a:rPr sz="1450" spc="20" dirty="0">
                <a:latin typeface="Arial"/>
                <a:cs typeface="Arial"/>
              </a:rPr>
              <a:t> </a:t>
            </a:r>
            <a:r>
              <a:rPr sz="1450" dirty="0">
                <a:latin typeface="Arial"/>
                <a:cs typeface="Arial"/>
              </a:rPr>
              <a:t>inserted</a:t>
            </a:r>
            <a:r>
              <a:rPr sz="1450" spc="15" dirty="0">
                <a:latin typeface="Arial"/>
                <a:cs typeface="Arial"/>
              </a:rPr>
              <a:t> </a:t>
            </a:r>
            <a:r>
              <a:rPr sz="1450" dirty="0">
                <a:latin typeface="Arial"/>
                <a:cs typeface="Arial"/>
              </a:rPr>
              <a:t>within</a:t>
            </a:r>
            <a:r>
              <a:rPr sz="1450" spc="20" dirty="0">
                <a:latin typeface="Arial"/>
                <a:cs typeface="Arial"/>
              </a:rPr>
              <a:t> </a:t>
            </a:r>
            <a:r>
              <a:rPr sz="1450" dirty="0">
                <a:latin typeface="Arial"/>
                <a:cs typeface="Arial"/>
              </a:rPr>
              <a:t>the</a:t>
            </a:r>
            <a:r>
              <a:rPr sz="1450" spc="20" dirty="0">
                <a:latin typeface="Arial"/>
                <a:cs typeface="Arial"/>
              </a:rPr>
              <a:t> </a:t>
            </a:r>
            <a:r>
              <a:rPr sz="1450" dirty="0">
                <a:latin typeface="Arial"/>
                <a:cs typeface="Arial"/>
              </a:rPr>
              <a:t>confines</a:t>
            </a:r>
            <a:r>
              <a:rPr sz="1450" spc="10" dirty="0">
                <a:latin typeface="Arial"/>
                <a:cs typeface="Arial"/>
              </a:rPr>
              <a:t> </a:t>
            </a:r>
            <a:r>
              <a:rPr sz="1450" spc="-25" dirty="0">
                <a:latin typeface="Arial"/>
                <a:cs typeface="Arial"/>
              </a:rPr>
              <a:t>of </a:t>
            </a:r>
            <a:r>
              <a:rPr sz="1450" dirty="0">
                <a:latin typeface="Arial"/>
                <a:cs typeface="Arial"/>
              </a:rPr>
              <a:t>the</a:t>
            </a:r>
            <a:r>
              <a:rPr sz="1450" spc="10" dirty="0">
                <a:latin typeface="Arial"/>
                <a:cs typeface="Arial"/>
              </a:rPr>
              <a:t> </a:t>
            </a:r>
            <a:r>
              <a:rPr sz="1450" dirty="0">
                <a:latin typeface="Arial"/>
                <a:cs typeface="Arial"/>
              </a:rPr>
              <a:t>text</a:t>
            </a:r>
            <a:r>
              <a:rPr sz="1450" spc="10" dirty="0">
                <a:latin typeface="Arial"/>
                <a:cs typeface="Arial"/>
              </a:rPr>
              <a:t> </a:t>
            </a:r>
            <a:r>
              <a:rPr sz="1450" dirty="0">
                <a:latin typeface="Arial"/>
                <a:cs typeface="Arial"/>
              </a:rPr>
              <a:t>box</a:t>
            </a:r>
            <a:r>
              <a:rPr sz="1450" spc="15" dirty="0">
                <a:latin typeface="Arial"/>
                <a:cs typeface="Arial"/>
              </a:rPr>
              <a:t> </a:t>
            </a:r>
            <a:r>
              <a:rPr sz="1450" dirty="0">
                <a:latin typeface="Arial"/>
                <a:cs typeface="Arial"/>
              </a:rPr>
              <a:t>areas</a:t>
            </a:r>
            <a:r>
              <a:rPr sz="1450" spc="15" dirty="0">
                <a:latin typeface="Arial"/>
                <a:cs typeface="Arial"/>
              </a:rPr>
              <a:t> </a:t>
            </a:r>
            <a:r>
              <a:rPr sz="1450" spc="-20" dirty="0">
                <a:latin typeface="Arial"/>
                <a:cs typeface="Arial"/>
              </a:rPr>
              <a:t>shown</a:t>
            </a:r>
            <a:endParaRPr sz="1450" dirty="0"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7120202" y="9214378"/>
            <a:ext cx="5864225" cy="2541914"/>
          </a:xfrm>
          <a:prstGeom prst="rect">
            <a:avLst/>
          </a:prstGeom>
          <a:ln w="4362">
            <a:solidFill>
              <a:srgbClr val="4F81BC"/>
            </a:solidFill>
          </a:ln>
        </p:spPr>
        <p:txBody>
          <a:bodyPr vert="horz" wrap="square" lIns="0" tIns="97155" rIns="0" bIns="0" rtlCol="0">
            <a:spAutoFit/>
          </a:bodyPr>
          <a:lstStyle/>
          <a:p>
            <a:pPr marL="200660">
              <a:lnSpc>
                <a:spcPct val="100000"/>
              </a:lnSpc>
              <a:spcBef>
                <a:spcPts val="765"/>
              </a:spcBef>
            </a:pPr>
            <a:r>
              <a:rPr sz="1450" spc="-20" dirty="0">
                <a:latin typeface="Arial"/>
                <a:cs typeface="Arial"/>
              </a:rPr>
              <a:t>Text</a:t>
            </a:r>
            <a:r>
              <a:rPr sz="1450" spc="-10" dirty="0">
                <a:latin typeface="Arial"/>
                <a:cs typeface="Arial"/>
              </a:rPr>
              <a:t> </a:t>
            </a:r>
            <a:r>
              <a:rPr sz="1450" dirty="0">
                <a:latin typeface="Arial"/>
                <a:cs typeface="Arial"/>
              </a:rPr>
              <a:t>box 2 centered</a:t>
            </a:r>
            <a:r>
              <a:rPr sz="1450" spc="-5" dirty="0">
                <a:latin typeface="Arial"/>
                <a:cs typeface="Arial"/>
              </a:rPr>
              <a:t> </a:t>
            </a:r>
            <a:r>
              <a:rPr sz="1450" dirty="0">
                <a:latin typeface="Arial"/>
                <a:cs typeface="Arial"/>
              </a:rPr>
              <a:t>on</a:t>
            </a:r>
            <a:r>
              <a:rPr sz="1450" spc="-5" dirty="0">
                <a:latin typeface="Arial"/>
                <a:cs typeface="Arial"/>
              </a:rPr>
              <a:t> </a:t>
            </a:r>
            <a:r>
              <a:rPr sz="1450" spc="-10" dirty="0">
                <a:latin typeface="Arial"/>
                <a:cs typeface="Arial"/>
              </a:rPr>
              <a:t>poster</a:t>
            </a:r>
            <a:endParaRPr sz="1450" dirty="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160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750" dirty="0">
              <a:latin typeface="Arial"/>
              <a:cs typeface="Arial"/>
            </a:endParaRPr>
          </a:p>
          <a:p>
            <a:pPr marL="200660">
              <a:lnSpc>
                <a:spcPct val="100000"/>
              </a:lnSpc>
            </a:pPr>
            <a:r>
              <a:rPr sz="1450" b="1" dirty="0">
                <a:latin typeface="Arial"/>
                <a:cs typeface="Arial"/>
              </a:rPr>
              <a:t>HEADERS</a:t>
            </a:r>
            <a:r>
              <a:rPr sz="1450" b="1" spc="25" dirty="0">
                <a:latin typeface="Arial"/>
                <a:cs typeface="Arial"/>
              </a:rPr>
              <a:t> </a:t>
            </a:r>
            <a:r>
              <a:rPr sz="1450" b="1" dirty="0">
                <a:latin typeface="Arial"/>
                <a:cs typeface="Arial"/>
              </a:rPr>
              <a:t>IN</a:t>
            </a:r>
            <a:r>
              <a:rPr sz="1450" b="1" spc="35" dirty="0">
                <a:latin typeface="Arial"/>
                <a:cs typeface="Arial"/>
              </a:rPr>
              <a:t> </a:t>
            </a:r>
            <a:r>
              <a:rPr sz="1450" b="1" dirty="0">
                <a:latin typeface="Arial"/>
                <a:cs typeface="Arial"/>
              </a:rPr>
              <a:t>BOLD</a:t>
            </a:r>
            <a:r>
              <a:rPr sz="1450" b="1" spc="-40" dirty="0">
                <a:latin typeface="Arial"/>
                <a:cs typeface="Arial"/>
              </a:rPr>
              <a:t> </a:t>
            </a:r>
            <a:r>
              <a:rPr sz="1450" b="1" dirty="0">
                <a:latin typeface="Arial"/>
                <a:cs typeface="Arial"/>
              </a:rPr>
              <a:t>ARIAL </a:t>
            </a:r>
            <a:r>
              <a:rPr lang="en-US" sz="1450" b="1" dirty="0">
                <a:latin typeface="Arial"/>
                <a:cs typeface="Arial"/>
              </a:rPr>
              <a:t>14.5</a:t>
            </a:r>
            <a:r>
              <a:rPr sz="1450" b="1" spc="35" dirty="0">
                <a:latin typeface="Arial"/>
                <a:cs typeface="Arial"/>
              </a:rPr>
              <a:t> </a:t>
            </a:r>
            <a:r>
              <a:rPr lang="en-US" sz="1450" b="1" spc="35" dirty="0" err="1">
                <a:latin typeface="Arial"/>
                <a:cs typeface="Arial"/>
              </a:rPr>
              <a:t>px</a:t>
            </a:r>
            <a:r>
              <a:rPr lang="en-US" sz="1450" b="1" spc="35" dirty="0">
                <a:latin typeface="Arial"/>
                <a:cs typeface="Arial"/>
              </a:rPr>
              <a:t> </a:t>
            </a:r>
            <a:r>
              <a:rPr sz="1450" b="1" dirty="0">
                <a:latin typeface="Arial"/>
                <a:cs typeface="Arial"/>
              </a:rPr>
              <a:t>FONT</a:t>
            </a:r>
            <a:r>
              <a:rPr sz="1450" b="1" spc="20" dirty="0">
                <a:latin typeface="Arial"/>
                <a:cs typeface="Arial"/>
              </a:rPr>
              <a:t> </a:t>
            </a:r>
            <a:r>
              <a:rPr sz="1450" b="1" dirty="0">
                <a:latin typeface="Arial"/>
                <a:cs typeface="Arial"/>
              </a:rPr>
              <a:t>SMALL </a:t>
            </a:r>
            <a:r>
              <a:rPr sz="1450" b="1" spc="-20" dirty="0">
                <a:latin typeface="Arial"/>
                <a:cs typeface="Arial"/>
              </a:rPr>
              <a:t>CAPS</a:t>
            </a:r>
            <a:endParaRPr sz="1450" dirty="0">
              <a:latin typeface="Arial"/>
              <a:cs typeface="Arial"/>
            </a:endParaRPr>
          </a:p>
          <a:p>
            <a:pPr marL="200660" marR="2237105">
              <a:lnSpc>
                <a:spcPct val="205200"/>
              </a:lnSpc>
              <a:spcBef>
                <a:spcPts val="225"/>
              </a:spcBef>
            </a:pPr>
            <a:r>
              <a:rPr sz="1250" dirty="0">
                <a:latin typeface="Arial"/>
                <a:cs typeface="Arial"/>
              </a:rPr>
              <a:t>Body</a:t>
            </a:r>
            <a:r>
              <a:rPr sz="1250" spc="50" dirty="0">
                <a:latin typeface="Arial"/>
                <a:cs typeface="Arial"/>
              </a:rPr>
              <a:t> </a:t>
            </a:r>
            <a:r>
              <a:rPr sz="1250" dirty="0">
                <a:latin typeface="Arial"/>
                <a:cs typeface="Arial"/>
              </a:rPr>
              <a:t>text</a:t>
            </a:r>
            <a:r>
              <a:rPr sz="1250" spc="50" dirty="0">
                <a:latin typeface="Arial"/>
                <a:cs typeface="Arial"/>
              </a:rPr>
              <a:t> </a:t>
            </a:r>
            <a:r>
              <a:rPr sz="1250" dirty="0">
                <a:latin typeface="Arial"/>
                <a:cs typeface="Arial"/>
              </a:rPr>
              <a:t>in</a:t>
            </a:r>
            <a:r>
              <a:rPr sz="1250" spc="-20" dirty="0">
                <a:latin typeface="Arial"/>
                <a:cs typeface="Arial"/>
              </a:rPr>
              <a:t> </a:t>
            </a:r>
            <a:r>
              <a:rPr sz="1250" dirty="0">
                <a:latin typeface="Arial"/>
                <a:cs typeface="Arial"/>
              </a:rPr>
              <a:t>Arial</a:t>
            </a:r>
            <a:r>
              <a:rPr sz="1250" spc="55" dirty="0">
                <a:latin typeface="Arial"/>
                <a:cs typeface="Arial"/>
              </a:rPr>
              <a:t> </a:t>
            </a:r>
            <a:r>
              <a:rPr lang="en-US" sz="1250" spc="55" dirty="0">
                <a:latin typeface="Arial"/>
                <a:cs typeface="Arial"/>
              </a:rPr>
              <a:t>12.5</a:t>
            </a:r>
            <a:r>
              <a:rPr sz="1250" spc="50" dirty="0">
                <a:latin typeface="Arial"/>
                <a:cs typeface="Arial"/>
              </a:rPr>
              <a:t> </a:t>
            </a:r>
            <a:r>
              <a:rPr lang="en-US" sz="1250" spc="50" dirty="0" err="1">
                <a:latin typeface="Arial"/>
                <a:cs typeface="Arial"/>
              </a:rPr>
              <a:t>px</a:t>
            </a:r>
            <a:r>
              <a:rPr sz="1250" spc="55" dirty="0">
                <a:latin typeface="Arial"/>
                <a:cs typeface="Arial"/>
              </a:rPr>
              <a:t> </a:t>
            </a:r>
            <a:r>
              <a:rPr sz="1250" dirty="0">
                <a:latin typeface="Arial"/>
                <a:cs typeface="Arial"/>
              </a:rPr>
              <a:t>font,</a:t>
            </a:r>
            <a:r>
              <a:rPr sz="1250" spc="40" dirty="0">
                <a:latin typeface="Arial"/>
                <a:cs typeface="Arial"/>
              </a:rPr>
              <a:t> </a:t>
            </a:r>
            <a:r>
              <a:rPr sz="1250" dirty="0">
                <a:latin typeface="Arial"/>
                <a:cs typeface="Arial"/>
              </a:rPr>
              <a:t>upper</a:t>
            </a:r>
            <a:r>
              <a:rPr sz="1250" spc="60" dirty="0">
                <a:latin typeface="Arial"/>
                <a:cs typeface="Arial"/>
              </a:rPr>
              <a:t> </a:t>
            </a:r>
            <a:r>
              <a:rPr sz="1250" dirty="0">
                <a:latin typeface="Arial"/>
                <a:cs typeface="Arial"/>
              </a:rPr>
              <a:t>and</a:t>
            </a:r>
            <a:r>
              <a:rPr sz="1250" spc="55" dirty="0">
                <a:latin typeface="Arial"/>
                <a:cs typeface="Arial"/>
              </a:rPr>
              <a:t> </a:t>
            </a:r>
            <a:r>
              <a:rPr sz="1250" spc="-10" dirty="0">
                <a:latin typeface="Arial"/>
                <a:cs typeface="Arial"/>
              </a:rPr>
              <a:t>lower </a:t>
            </a:r>
            <a:r>
              <a:rPr sz="1250" dirty="0">
                <a:latin typeface="Arial"/>
                <a:cs typeface="Arial"/>
              </a:rPr>
              <a:t>All</a:t>
            </a:r>
            <a:r>
              <a:rPr sz="1250" spc="45" dirty="0">
                <a:latin typeface="Arial"/>
                <a:cs typeface="Arial"/>
              </a:rPr>
              <a:t> </a:t>
            </a:r>
            <a:r>
              <a:rPr sz="1250" dirty="0">
                <a:latin typeface="Arial"/>
                <a:cs typeface="Arial"/>
              </a:rPr>
              <a:t>text</a:t>
            </a:r>
            <a:r>
              <a:rPr sz="1250" spc="40" dirty="0">
                <a:latin typeface="Arial"/>
                <a:cs typeface="Arial"/>
              </a:rPr>
              <a:t> </a:t>
            </a:r>
            <a:r>
              <a:rPr sz="1250" dirty="0">
                <a:latin typeface="Arial"/>
                <a:cs typeface="Arial"/>
              </a:rPr>
              <a:t>fully</a:t>
            </a:r>
            <a:r>
              <a:rPr sz="1250" spc="40" dirty="0">
                <a:latin typeface="Arial"/>
                <a:cs typeface="Arial"/>
              </a:rPr>
              <a:t> </a:t>
            </a:r>
            <a:r>
              <a:rPr sz="1250" spc="-10" dirty="0">
                <a:latin typeface="Arial"/>
                <a:cs typeface="Arial"/>
              </a:rPr>
              <a:t>justified</a:t>
            </a:r>
            <a:endParaRPr sz="125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1500" dirty="0">
              <a:latin typeface="Arial"/>
              <a:cs typeface="Arial"/>
            </a:endParaRPr>
          </a:p>
          <a:p>
            <a:pPr marL="953769" marR="441325" indent="-753745">
              <a:lnSpc>
                <a:spcPct val="101000"/>
              </a:lnSpc>
            </a:pPr>
            <a:r>
              <a:rPr sz="1450" dirty="0">
                <a:latin typeface="Arial"/>
                <a:cs typeface="Arial"/>
              </a:rPr>
              <a:t>Figures,</a:t>
            </a:r>
            <a:r>
              <a:rPr sz="1450" spc="5" dirty="0">
                <a:latin typeface="Arial"/>
                <a:cs typeface="Arial"/>
              </a:rPr>
              <a:t> </a:t>
            </a:r>
            <a:r>
              <a:rPr sz="1450" dirty="0">
                <a:latin typeface="Arial"/>
                <a:cs typeface="Arial"/>
              </a:rPr>
              <a:t>tables</a:t>
            </a:r>
            <a:r>
              <a:rPr sz="1450" spc="25" dirty="0">
                <a:latin typeface="Arial"/>
                <a:cs typeface="Arial"/>
              </a:rPr>
              <a:t> </a:t>
            </a:r>
            <a:r>
              <a:rPr sz="1450" dirty="0">
                <a:latin typeface="Arial"/>
                <a:cs typeface="Arial"/>
              </a:rPr>
              <a:t>and</a:t>
            </a:r>
            <a:r>
              <a:rPr sz="1450" spc="20" dirty="0">
                <a:latin typeface="Arial"/>
                <a:cs typeface="Arial"/>
              </a:rPr>
              <a:t> </a:t>
            </a:r>
            <a:r>
              <a:rPr sz="1450" dirty="0">
                <a:latin typeface="Arial"/>
                <a:cs typeface="Arial"/>
              </a:rPr>
              <a:t>other</a:t>
            </a:r>
            <a:r>
              <a:rPr sz="1450" spc="15" dirty="0">
                <a:latin typeface="Arial"/>
                <a:cs typeface="Arial"/>
              </a:rPr>
              <a:t> </a:t>
            </a:r>
            <a:r>
              <a:rPr sz="1450" dirty="0">
                <a:latin typeface="Arial"/>
                <a:cs typeface="Arial"/>
              </a:rPr>
              <a:t>graphics</a:t>
            </a:r>
            <a:r>
              <a:rPr sz="1450" spc="15" dirty="0">
                <a:latin typeface="Arial"/>
                <a:cs typeface="Arial"/>
              </a:rPr>
              <a:t> </a:t>
            </a:r>
            <a:r>
              <a:rPr sz="1450" dirty="0">
                <a:latin typeface="Arial"/>
                <a:cs typeface="Arial"/>
              </a:rPr>
              <a:t>should</a:t>
            </a:r>
            <a:r>
              <a:rPr sz="1450" spc="15" dirty="0">
                <a:latin typeface="Arial"/>
                <a:cs typeface="Arial"/>
              </a:rPr>
              <a:t> </a:t>
            </a:r>
            <a:r>
              <a:rPr sz="1450" dirty="0">
                <a:latin typeface="Arial"/>
                <a:cs typeface="Arial"/>
              </a:rPr>
              <a:t>be</a:t>
            </a:r>
            <a:r>
              <a:rPr sz="1450" spc="20" dirty="0">
                <a:latin typeface="Arial"/>
                <a:cs typeface="Arial"/>
              </a:rPr>
              <a:t> </a:t>
            </a:r>
            <a:r>
              <a:rPr sz="1450" dirty="0">
                <a:latin typeface="Arial"/>
                <a:cs typeface="Arial"/>
              </a:rPr>
              <a:t>inserted</a:t>
            </a:r>
            <a:r>
              <a:rPr sz="1450" spc="15" dirty="0">
                <a:latin typeface="Arial"/>
                <a:cs typeface="Arial"/>
              </a:rPr>
              <a:t> </a:t>
            </a:r>
            <a:r>
              <a:rPr sz="1450" dirty="0">
                <a:latin typeface="Arial"/>
                <a:cs typeface="Arial"/>
              </a:rPr>
              <a:t>within</a:t>
            </a:r>
            <a:r>
              <a:rPr sz="1450" spc="20" dirty="0">
                <a:latin typeface="Arial"/>
                <a:cs typeface="Arial"/>
              </a:rPr>
              <a:t> </a:t>
            </a:r>
            <a:r>
              <a:rPr sz="1450" spc="-25" dirty="0">
                <a:latin typeface="Arial"/>
                <a:cs typeface="Arial"/>
              </a:rPr>
              <a:t>the </a:t>
            </a:r>
            <a:r>
              <a:rPr sz="1450" dirty="0">
                <a:latin typeface="Arial"/>
                <a:cs typeface="Arial"/>
              </a:rPr>
              <a:t>confines</a:t>
            </a:r>
            <a:r>
              <a:rPr sz="1450" spc="10" dirty="0">
                <a:latin typeface="Arial"/>
                <a:cs typeface="Arial"/>
              </a:rPr>
              <a:t> </a:t>
            </a:r>
            <a:r>
              <a:rPr sz="1450" dirty="0">
                <a:latin typeface="Arial"/>
                <a:cs typeface="Arial"/>
              </a:rPr>
              <a:t>of</a:t>
            </a:r>
            <a:r>
              <a:rPr sz="1450" spc="10" dirty="0">
                <a:latin typeface="Arial"/>
                <a:cs typeface="Arial"/>
              </a:rPr>
              <a:t> </a:t>
            </a:r>
            <a:r>
              <a:rPr sz="1450" dirty="0">
                <a:latin typeface="Arial"/>
                <a:cs typeface="Arial"/>
              </a:rPr>
              <a:t>the</a:t>
            </a:r>
            <a:r>
              <a:rPr sz="1450" spc="15" dirty="0">
                <a:latin typeface="Arial"/>
                <a:cs typeface="Arial"/>
              </a:rPr>
              <a:t> </a:t>
            </a:r>
            <a:r>
              <a:rPr sz="1450" dirty="0">
                <a:latin typeface="Arial"/>
                <a:cs typeface="Arial"/>
              </a:rPr>
              <a:t>text</a:t>
            </a:r>
            <a:r>
              <a:rPr sz="1450" spc="10" dirty="0">
                <a:latin typeface="Arial"/>
                <a:cs typeface="Arial"/>
              </a:rPr>
              <a:t> </a:t>
            </a:r>
            <a:r>
              <a:rPr sz="1450" dirty="0">
                <a:latin typeface="Arial"/>
                <a:cs typeface="Arial"/>
              </a:rPr>
              <a:t>box</a:t>
            </a:r>
            <a:r>
              <a:rPr sz="1450" spc="15" dirty="0">
                <a:latin typeface="Arial"/>
                <a:cs typeface="Arial"/>
              </a:rPr>
              <a:t> </a:t>
            </a:r>
            <a:r>
              <a:rPr sz="1450" dirty="0">
                <a:latin typeface="Arial"/>
                <a:cs typeface="Arial"/>
              </a:rPr>
              <a:t>areas</a:t>
            </a:r>
            <a:r>
              <a:rPr sz="1450" spc="15" dirty="0">
                <a:latin typeface="Arial"/>
                <a:cs typeface="Arial"/>
              </a:rPr>
              <a:t> </a:t>
            </a:r>
            <a:r>
              <a:rPr sz="1450" spc="-10" dirty="0">
                <a:latin typeface="Arial"/>
                <a:cs typeface="Arial"/>
              </a:rPr>
              <a:t>shown</a:t>
            </a:r>
            <a:endParaRPr sz="1450" dirty="0">
              <a:latin typeface="Arial"/>
              <a:cs typeface="Arial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8720011" y="14626905"/>
            <a:ext cx="2414270" cy="249554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1450" b="1" dirty="0">
                <a:latin typeface="Arial"/>
                <a:cs typeface="Arial"/>
              </a:rPr>
              <a:t>SPE</a:t>
            </a:r>
            <a:r>
              <a:rPr sz="1450" b="1" spc="30" dirty="0">
                <a:latin typeface="Arial"/>
                <a:cs typeface="Arial"/>
              </a:rPr>
              <a:t> </a:t>
            </a:r>
            <a:r>
              <a:rPr sz="1450" b="1" dirty="0">
                <a:latin typeface="Arial"/>
                <a:cs typeface="Arial"/>
              </a:rPr>
              <a:t>Poster</a:t>
            </a:r>
            <a:r>
              <a:rPr sz="1450" b="1" spc="30" dirty="0">
                <a:latin typeface="Arial"/>
                <a:cs typeface="Arial"/>
              </a:rPr>
              <a:t> </a:t>
            </a:r>
            <a:r>
              <a:rPr sz="1450" b="1" dirty="0">
                <a:latin typeface="Arial"/>
                <a:cs typeface="Arial"/>
              </a:rPr>
              <a:t>Number:</a:t>
            </a:r>
            <a:r>
              <a:rPr sz="1450" b="1" spc="25" dirty="0">
                <a:latin typeface="Arial"/>
                <a:cs typeface="Arial"/>
              </a:rPr>
              <a:t> </a:t>
            </a:r>
            <a:r>
              <a:rPr sz="1450" b="1" spc="-10" dirty="0">
                <a:latin typeface="Arial"/>
                <a:cs typeface="Arial"/>
              </a:rPr>
              <a:t>#####</a:t>
            </a:r>
            <a:endParaRPr sz="1450">
              <a:latin typeface="Arial"/>
              <a:cs typeface="Arial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14031684" y="314126"/>
            <a:ext cx="5465445" cy="1850389"/>
          </a:xfrm>
          <a:prstGeom prst="rect">
            <a:avLst/>
          </a:prstGeom>
          <a:ln w="4362">
            <a:solidFill>
              <a:srgbClr val="000000"/>
            </a:solidFill>
          </a:ln>
        </p:spPr>
        <p:txBody>
          <a:bodyPr vert="horz" wrap="square" lIns="0" tIns="15240" rIns="0" bIns="0" rtlCol="0">
            <a:spAutoFit/>
          </a:bodyPr>
          <a:lstStyle/>
          <a:p>
            <a:pPr marL="2266315" marR="60325" indent="-2199005">
              <a:lnSpc>
                <a:spcPct val="101000"/>
              </a:lnSpc>
              <a:spcBef>
                <a:spcPts val="120"/>
              </a:spcBef>
            </a:pPr>
            <a:r>
              <a:rPr sz="1450" b="1" dirty="0">
                <a:latin typeface="Arial"/>
                <a:cs typeface="Arial"/>
              </a:rPr>
              <a:t>SCHOOL</a:t>
            </a:r>
            <a:r>
              <a:rPr sz="1450" b="1" spc="-15" dirty="0">
                <a:latin typeface="Arial"/>
                <a:cs typeface="Arial"/>
              </a:rPr>
              <a:t> </a:t>
            </a:r>
            <a:r>
              <a:rPr sz="1450" b="1" dirty="0">
                <a:latin typeface="Arial"/>
                <a:cs typeface="Arial"/>
              </a:rPr>
              <a:t>DESIGNATION</a:t>
            </a:r>
            <a:r>
              <a:rPr sz="1450" b="1" spc="15" dirty="0">
                <a:latin typeface="Arial"/>
                <a:cs typeface="Arial"/>
              </a:rPr>
              <a:t> </a:t>
            </a:r>
            <a:r>
              <a:rPr sz="1450" b="1" dirty="0">
                <a:latin typeface="Arial"/>
                <a:cs typeface="Arial"/>
              </a:rPr>
              <a:t>SHOULD</a:t>
            </a:r>
            <a:r>
              <a:rPr sz="1450" b="1" spc="20" dirty="0">
                <a:latin typeface="Arial"/>
                <a:cs typeface="Arial"/>
              </a:rPr>
              <a:t> </a:t>
            </a:r>
            <a:r>
              <a:rPr sz="1450" b="1" dirty="0">
                <a:latin typeface="Arial"/>
                <a:cs typeface="Arial"/>
              </a:rPr>
              <a:t>FIT</a:t>
            </a:r>
            <a:r>
              <a:rPr sz="1450" b="1" spc="25" dirty="0">
                <a:latin typeface="Arial"/>
                <a:cs typeface="Arial"/>
              </a:rPr>
              <a:t> </a:t>
            </a:r>
            <a:r>
              <a:rPr sz="1450" b="1" dirty="0">
                <a:latin typeface="Arial"/>
                <a:cs typeface="Arial"/>
              </a:rPr>
              <a:t>WTIHIN</a:t>
            </a:r>
            <a:r>
              <a:rPr sz="1450" b="1" spc="25" dirty="0">
                <a:latin typeface="Arial"/>
                <a:cs typeface="Arial"/>
              </a:rPr>
              <a:t> </a:t>
            </a:r>
            <a:r>
              <a:rPr sz="1450" b="1" dirty="0">
                <a:latin typeface="Arial"/>
                <a:cs typeface="Arial"/>
              </a:rPr>
              <a:t>CONFINES</a:t>
            </a:r>
            <a:r>
              <a:rPr sz="1450" b="1" spc="20" dirty="0">
                <a:latin typeface="Arial"/>
                <a:cs typeface="Arial"/>
              </a:rPr>
              <a:t> </a:t>
            </a:r>
            <a:r>
              <a:rPr sz="1450" b="1" spc="-25" dirty="0">
                <a:latin typeface="Arial"/>
                <a:cs typeface="Arial"/>
              </a:rPr>
              <a:t>OF </a:t>
            </a:r>
            <a:r>
              <a:rPr sz="1450" b="1" dirty="0">
                <a:latin typeface="Arial"/>
                <a:cs typeface="Arial"/>
              </a:rPr>
              <a:t>TEXT</a:t>
            </a:r>
            <a:r>
              <a:rPr sz="1450" b="1" spc="25" dirty="0">
                <a:latin typeface="Arial"/>
                <a:cs typeface="Arial"/>
              </a:rPr>
              <a:t> </a:t>
            </a:r>
            <a:r>
              <a:rPr sz="1450" b="1" spc="-25" dirty="0">
                <a:latin typeface="Arial"/>
                <a:cs typeface="Arial"/>
              </a:rPr>
              <a:t>BOX</a:t>
            </a:r>
            <a:endParaRPr sz="1450">
              <a:latin typeface="Arial"/>
              <a:cs typeface="Arial"/>
            </a:endParaRP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27C07740-54CD-A528-124A-2B4F0ECDCC6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93361" y="131051"/>
            <a:ext cx="6658289" cy="1999374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</TotalTime>
  <Words>283</Words>
  <Application>Microsoft Macintosh PowerPoint</Application>
  <PresentationFormat>Custom</PresentationFormat>
  <Paragraphs>39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Times New Roman</vt:lpstr>
      <vt:lpstr>Office Theme</vt:lpstr>
      <vt:lpstr>TITLE OF POSTER ARIAL 40 PX CENTERED ON POSTER SMALL CAPS</vt:lpstr>
    </vt:vector>
  </TitlesOfParts>
  <Company>Penn State Erie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 of Poster</dc:title>
  <dc:creator>jtr11</dc:creator>
  <cp:lastModifiedBy>Pedro Matos</cp:lastModifiedBy>
  <cp:revision>2</cp:revision>
  <dcterms:created xsi:type="dcterms:W3CDTF">2022-11-08T14:19:14Z</dcterms:created>
  <dcterms:modified xsi:type="dcterms:W3CDTF">2025-05-16T16:52:55Z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2022-10-17T00:00:00Z</vt:filetime>
  </property>
  <property fmtid="{D5CDD505-2E9C-101B-9397-08002B2CF9AE}" pid="3" name="Creator">
    <vt:lpwstr>Acrobat PDFMaker 22 for PowerPoint</vt:lpwstr>
  </property>
  <property fmtid="{D5CDD505-2E9C-101B-9397-08002B2CF9AE}" pid="4" name="LastSaved">
    <vt:filetime>2022-11-08T00:00:00Z</vt:filetime>
  </property>
  <property fmtid="{D5CDD505-2E9C-101B-9397-08002B2CF9AE}" pid="5" name="Producer">
    <vt:lpwstr>Adobe PDF Library 22.3.34</vt:lpwstr>
  </property>
</Properties>
</file>